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1" r:id="rId1"/>
  </p:sldMasterIdLst>
  <p:notesMasterIdLst>
    <p:notesMasterId r:id="rId20"/>
  </p:notesMasterIdLst>
  <p:sldIdLst>
    <p:sldId id="322" r:id="rId2"/>
    <p:sldId id="286" r:id="rId3"/>
    <p:sldId id="287" r:id="rId4"/>
    <p:sldId id="289" r:id="rId5"/>
    <p:sldId id="288" r:id="rId6"/>
    <p:sldId id="283" r:id="rId7"/>
    <p:sldId id="280" r:id="rId8"/>
    <p:sldId id="290" r:id="rId9"/>
    <p:sldId id="291" r:id="rId10"/>
    <p:sldId id="292" r:id="rId11"/>
    <p:sldId id="293" r:id="rId12"/>
    <p:sldId id="284" r:id="rId13"/>
    <p:sldId id="294" r:id="rId14"/>
    <p:sldId id="296" r:id="rId15"/>
    <p:sldId id="323" r:id="rId16"/>
    <p:sldId id="297" r:id="rId17"/>
    <p:sldId id="285" r:id="rId18"/>
    <p:sldId id="28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CC"/>
    <a:srgbClr val="00CC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7198BA-1CCF-51B2-3911-0F70BE632848}" v="9" dt="2024-02-04T10:48:30.761"/>
    <p1510:client id="{95989E00-798C-D6E1-EE4A-88D33DEB4DAB}" v="33" dt="2024-02-04T11:05:00.4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1361" autoAdjust="0"/>
  </p:normalViewPr>
  <p:slideViewPr>
    <p:cSldViewPr snapToGrid="0" snapToObjects="1">
      <p:cViewPr varScale="1">
        <p:scale>
          <a:sx n="103" d="100"/>
          <a:sy n="103" d="100"/>
        </p:scale>
        <p:origin x="242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ggins, Sophie" userId="a1c290b2-02a1-4ca9-a34b-bf791ab0e4ed" providerId="ADAL" clId="{E1C5D2FD-88C6-BC49-82C2-E05FB94933BC}"/>
    <pc:docChg chg="mod">
      <pc:chgData name="Liggins, Sophie" userId="a1c290b2-02a1-4ca9-a34b-bf791ab0e4ed" providerId="ADAL" clId="{E1C5D2FD-88C6-BC49-82C2-E05FB94933BC}" dt="2024-02-04T11:09:57.546" v="0"/>
      <pc:docMkLst>
        <pc:docMk/>
      </pc:docMkLst>
    </pc:docChg>
  </pc:docChgLst>
  <pc:docChgLst>
    <pc:chgData name="Liggins, Sophie" userId="S::sl16790@essex.ac.uk::a1c290b2-02a1-4ca9-a34b-bf791ab0e4ed" providerId="AD" clId="Web-{437198BA-1CCF-51B2-3911-0F70BE632848}"/>
    <pc:docChg chg="modSld">
      <pc:chgData name="Liggins, Sophie" userId="S::sl16790@essex.ac.uk::a1c290b2-02a1-4ca9-a34b-bf791ab0e4ed" providerId="AD" clId="Web-{437198BA-1CCF-51B2-3911-0F70BE632848}" dt="2024-02-04T10:48:30.761" v="8" actId="14100"/>
      <pc:docMkLst>
        <pc:docMk/>
      </pc:docMkLst>
      <pc:sldChg chg="modSp">
        <pc:chgData name="Liggins, Sophie" userId="S::sl16790@essex.ac.uk::a1c290b2-02a1-4ca9-a34b-bf791ab0e4ed" providerId="AD" clId="Web-{437198BA-1CCF-51B2-3911-0F70BE632848}" dt="2024-02-04T10:48:30.761" v="8" actId="14100"/>
        <pc:sldMkLst>
          <pc:docMk/>
          <pc:sldMk cId="1215007155" sldId="322"/>
        </pc:sldMkLst>
        <pc:spChg chg="mod">
          <ac:chgData name="Liggins, Sophie" userId="S::sl16790@essex.ac.uk::a1c290b2-02a1-4ca9-a34b-bf791ab0e4ed" providerId="AD" clId="Web-{437198BA-1CCF-51B2-3911-0F70BE632848}" dt="2024-02-04T10:48:30.761" v="8" actId="14100"/>
          <ac:spMkLst>
            <pc:docMk/>
            <pc:sldMk cId="1215007155" sldId="322"/>
            <ac:spMk id="3" creationId="{00000000-0000-0000-0000-000000000000}"/>
          </ac:spMkLst>
        </pc:spChg>
      </pc:sldChg>
    </pc:docChg>
  </pc:docChgLst>
  <pc:docChgLst>
    <pc:chgData name="Liggins, Sophie" userId="S::sl16790@essex.ac.uk::a1c290b2-02a1-4ca9-a34b-bf791ab0e4ed" providerId="AD" clId="Web-{95989E00-798C-D6E1-EE4A-88D33DEB4DAB}"/>
    <pc:docChg chg="modSld modMainMaster">
      <pc:chgData name="Liggins, Sophie" userId="S::sl16790@essex.ac.uk::a1c290b2-02a1-4ca9-a34b-bf791ab0e4ed" providerId="AD" clId="Web-{95989E00-798C-D6E1-EE4A-88D33DEB4DAB}" dt="2024-02-04T11:05:00.456" v="32"/>
      <pc:docMkLst>
        <pc:docMk/>
      </pc:docMkLst>
      <pc:sldChg chg="addSp modSp">
        <pc:chgData name="Liggins, Sophie" userId="S::sl16790@essex.ac.uk::a1c290b2-02a1-4ca9-a34b-bf791ab0e4ed" providerId="AD" clId="Web-{95989E00-798C-D6E1-EE4A-88D33DEB4DAB}" dt="2024-02-04T11:05:00.456" v="32"/>
        <pc:sldMkLst>
          <pc:docMk/>
          <pc:sldMk cId="2622014780" sldId="280"/>
        </pc:sldMkLst>
        <pc:spChg chg="add mod">
          <ac:chgData name="Liggins, Sophie" userId="S::sl16790@essex.ac.uk::a1c290b2-02a1-4ca9-a34b-bf791ab0e4ed" providerId="AD" clId="Web-{95989E00-798C-D6E1-EE4A-88D33DEB4DAB}" dt="2024-02-04T11:05:00.456" v="32"/>
          <ac:spMkLst>
            <pc:docMk/>
            <pc:sldMk cId="2622014780" sldId="280"/>
            <ac:spMk id="4" creationId="{C0C6DAD0-2810-6955-1B94-01412AA63F57}"/>
          </ac:spMkLst>
        </pc:spChg>
      </pc:sldChg>
      <pc:sldChg chg="addSp modSp">
        <pc:chgData name="Liggins, Sophie" userId="S::sl16790@essex.ac.uk::a1c290b2-02a1-4ca9-a34b-bf791ab0e4ed" providerId="AD" clId="Web-{95989E00-798C-D6E1-EE4A-88D33DEB4DAB}" dt="2024-02-04T11:05:00.456" v="32"/>
        <pc:sldMkLst>
          <pc:docMk/>
          <pc:sldMk cId="3719788061" sldId="282"/>
        </pc:sldMkLst>
        <pc:spChg chg="add mod">
          <ac:chgData name="Liggins, Sophie" userId="S::sl16790@essex.ac.uk::a1c290b2-02a1-4ca9-a34b-bf791ab0e4ed" providerId="AD" clId="Web-{95989E00-798C-D6E1-EE4A-88D33DEB4DAB}" dt="2024-02-04T11:05:00.456" v="32"/>
          <ac:spMkLst>
            <pc:docMk/>
            <pc:sldMk cId="3719788061" sldId="282"/>
            <ac:spMk id="4" creationId="{A1B22255-1EE2-33DA-CDBD-065D90E810DD}"/>
          </ac:spMkLst>
        </pc:spChg>
      </pc:sldChg>
      <pc:sldChg chg="addSp modSp">
        <pc:chgData name="Liggins, Sophie" userId="S::sl16790@essex.ac.uk::a1c290b2-02a1-4ca9-a34b-bf791ab0e4ed" providerId="AD" clId="Web-{95989E00-798C-D6E1-EE4A-88D33DEB4DAB}" dt="2024-02-04T11:05:00.456" v="32"/>
        <pc:sldMkLst>
          <pc:docMk/>
          <pc:sldMk cId="1236803562" sldId="283"/>
        </pc:sldMkLst>
        <pc:spChg chg="add mod">
          <ac:chgData name="Liggins, Sophie" userId="S::sl16790@essex.ac.uk::a1c290b2-02a1-4ca9-a34b-bf791ab0e4ed" providerId="AD" clId="Web-{95989E00-798C-D6E1-EE4A-88D33DEB4DAB}" dt="2024-02-04T11:05:00.456" v="32"/>
          <ac:spMkLst>
            <pc:docMk/>
            <pc:sldMk cId="1236803562" sldId="283"/>
            <ac:spMk id="3" creationId="{0B58B1B5-F50E-ACD1-1764-DFFA68E94BF9}"/>
          </ac:spMkLst>
        </pc:spChg>
      </pc:sldChg>
      <pc:sldChg chg="addSp modSp">
        <pc:chgData name="Liggins, Sophie" userId="S::sl16790@essex.ac.uk::a1c290b2-02a1-4ca9-a34b-bf791ab0e4ed" providerId="AD" clId="Web-{95989E00-798C-D6E1-EE4A-88D33DEB4DAB}" dt="2024-02-04T11:05:00.456" v="32"/>
        <pc:sldMkLst>
          <pc:docMk/>
          <pc:sldMk cId="4022613211" sldId="284"/>
        </pc:sldMkLst>
        <pc:spChg chg="add mod">
          <ac:chgData name="Liggins, Sophie" userId="S::sl16790@essex.ac.uk::a1c290b2-02a1-4ca9-a34b-bf791ab0e4ed" providerId="AD" clId="Web-{95989E00-798C-D6E1-EE4A-88D33DEB4DAB}" dt="2024-02-04T11:05:00.456" v="32"/>
          <ac:spMkLst>
            <pc:docMk/>
            <pc:sldMk cId="4022613211" sldId="284"/>
            <ac:spMk id="4" creationId="{48BC99B9-EAED-EA4A-5907-1C8CDF52212E}"/>
          </ac:spMkLst>
        </pc:spChg>
      </pc:sldChg>
      <pc:sldChg chg="addSp modSp">
        <pc:chgData name="Liggins, Sophie" userId="S::sl16790@essex.ac.uk::a1c290b2-02a1-4ca9-a34b-bf791ab0e4ed" providerId="AD" clId="Web-{95989E00-798C-D6E1-EE4A-88D33DEB4DAB}" dt="2024-02-04T11:05:00.456" v="32"/>
        <pc:sldMkLst>
          <pc:docMk/>
          <pc:sldMk cId="576021376" sldId="285"/>
        </pc:sldMkLst>
        <pc:spChg chg="add mod">
          <ac:chgData name="Liggins, Sophie" userId="S::sl16790@essex.ac.uk::a1c290b2-02a1-4ca9-a34b-bf791ab0e4ed" providerId="AD" clId="Web-{95989E00-798C-D6E1-EE4A-88D33DEB4DAB}" dt="2024-02-04T11:05:00.456" v="32"/>
          <ac:spMkLst>
            <pc:docMk/>
            <pc:sldMk cId="576021376" sldId="285"/>
            <ac:spMk id="2" creationId="{E760C528-0C87-920C-96E2-3D1FC0211BBD}"/>
          </ac:spMkLst>
        </pc:spChg>
      </pc:sldChg>
      <pc:sldChg chg="addSp modSp">
        <pc:chgData name="Liggins, Sophie" userId="S::sl16790@essex.ac.uk::a1c290b2-02a1-4ca9-a34b-bf791ab0e4ed" providerId="AD" clId="Web-{95989E00-798C-D6E1-EE4A-88D33DEB4DAB}" dt="2024-02-04T11:05:00.456" v="32"/>
        <pc:sldMkLst>
          <pc:docMk/>
          <pc:sldMk cId="1496310851" sldId="286"/>
        </pc:sldMkLst>
        <pc:spChg chg="add mod">
          <ac:chgData name="Liggins, Sophie" userId="S::sl16790@essex.ac.uk::a1c290b2-02a1-4ca9-a34b-bf791ab0e4ed" providerId="AD" clId="Web-{95989E00-798C-D6E1-EE4A-88D33DEB4DAB}" dt="2024-02-04T11:05:00.456" v="32"/>
          <ac:spMkLst>
            <pc:docMk/>
            <pc:sldMk cId="1496310851" sldId="286"/>
            <ac:spMk id="3" creationId="{0F7DF9F6-9EB9-8D5F-12EC-794102916E28}"/>
          </ac:spMkLst>
        </pc:spChg>
      </pc:sldChg>
      <pc:sldChg chg="addSp modSp">
        <pc:chgData name="Liggins, Sophie" userId="S::sl16790@essex.ac.uk::a1c290b2-02a1-4ca9-a34b-bf791ab0e4ed" providerId="AD" clId="Web-{95989E00-798C-D6E1-EE4A-88D33DEB4DAB}" dt="2024-02-04T11:05:00.456" v="32"/>
        <pc:sldMkLst>
          <pc:docMk/>
          <pc:sldMk cId="621184700" sldId="287"/>
        </pc:sldMkLst>
        <pc:spChg chg="add mod">
          <ac:chgData name="Liggins, Sophie" userId="S::sl16790@essex.ac.uk::a1c290b2-02a1-4ca9-a34b-bf791ab0e4ed" providerId="AD" clId="Web-{95989E00-798C-D6E1-EE4A-88D33DEB4DAB}" dt="2024-02-04T11:05:00.456" v="32"/>
          <ac:spMkLst>
            <pc:docMk/>
            <pc:sldMk cId="621184700" sldId="287"/>
            <ac:spMk id="2" creationId="{6B1000AD-53FD-CEC4-F0C0-F664A9BAEBE4}"/>
          </ac:spMkLst>
        </pc:spChg>
      </pc:sldChg>
      <pc:sldChg chg="addSp modSp">
        <pc:chgData name="Liggins, Sophie" userId="S::sl16790@essex.ac.uk::a1c290b2-02a1-4ca9-a34b-bf791ab0e4ed" providerId="AD" clId="Web-{95989E00-798C-D6E1-EE4A-88D33DEB4DAB}" dt="2024-02-04T11:05:00.456" v="32"/>
        <pc:sldMkLst>
          <pc:docMk/>
          <pc:sldMk cId="3636262021" sldId="288"/>
        </pc:sldMkLst>
        <pc:spChg chg="add mod">
          <ac:chgData name="Liggins, Sophie" userId="S::sl16790@essex.ac.uk::a1c290b2-02a1-4ca9-a34b-bf791ab0e4ed" providerId="AD" clId="Web-{95989E00-798C-D6E1-EE4A-88D33DEB4DAB}" dt="2024-02-04T11:05:00.456" v="32"/>
          <ac:spMkLst>
            <pc:docMk/>
            <pc:sldMk cId="3636262021" sldId="288"/>
            <ac:spMk id="3" creationId="{5893C004-E632-2815-9EE6-6D290EFC6FDB}"/>
          </ac:spMkLst>
        </pc:spChg>
      </pc:sldChg>
      <pc:sldChg chg="addSp modSp">
        <pc:chgData name="Liggins, Sophie" userId="S::sl16790@essex.ac.uk::a1c290b2-02a1-4ca9-a34b-bf791ab0e4ed" providerId="AD" clId="Web-{95989E00-798C-D6E1-EE4A-88D33DEB4DAB}" dt="2024-02-04T11:05:00.456" v="32"/>
        <pc:sldMkLst>
          <pc:docMk/>
          <pc:sldMk cId="2918829305" sldId="289"/>
        </pc:sldMkLst>
        <pc:spChg chg="add mod">
          <ac:chgData name="Liggins, Sophie" userId="S::sl16790@essex.ac.uk::a1c290b2-02a1-4ca9-a34b-bf791ab0e4ed" providerId="AD" clId="Web-{95989E00-798C-D6E1-EE4A-88D33DEB4DAB}" dt="2024-02-04T11:05:00.456" v="32"/>
          <ac:spMkLst>
            <pc:docMk/>
            <pc:sldMk cId="2918829305" sldId="289"/>
            <ac:spMk id="2" creationId="{3E8AE2F1-2654-2B8F-631B-E5734815CFB1}"/>
          </ac:spMkLst>
        </pc:spChg>
      </pc:sldChg>
      <pc:sldChg chg="addSp modSp">
        <pc:chgData name="Liggins, Sophie" userId="S::sl16790@essex.ac.uk::a1c290b2-02a1-4ca9-a34b-bf791ab0e4ed" providerId="AD" clId="Web-{95989E00-798C-D6E1-EE4A-88D33DEB4DAB}" dt="2024-02-04T11:05:00.456" v="32"/>
        <pc:sldMkLst>
          <pc:docMk/>
          <pc:sldMk cId="4275064525" sldId="290"/>
        </pc:sldMkLst>
        <pc:spChg chg="add mod">
          <ac:chgData name="Liggins, Sophie" userId="S::sl16790@essex.ac.uk::a1c290b2-02a1-4ca9-a34b-bf791ab0e4ed" providerId="AD" clId="Web-{95989E00-798C-D6E1-EE4A-88D33DEB4DAB}" dt="2024-02-04T11:05:00.456" v="32"/>
          <ac:spMkLst>
            <pc:docMk/>
            <pc:sldMk cId="4275064525" sldId="290"/>
            <ac:spMk id="3" creationId="{0063263F-A55F-DFB2-4212-36DBB2485A3A}"/>
          </ac:spMkLst>
        </pc:spChg>
      </pc:sldChg>
      <pc:sldChg chg="addSp modSp">
        <pc:chgData name="Liggins, Sophie" userId="S::sl16790@essex.ac.uk::a1c290b2-02a1-4ca9-a34b-bf791ab0e4ed" providerId="AD" clId="Web-{95989E00-798C-D6E1-EE4A-88D33DEB4DAB}" dt="2024-02-04T11:05:00.456" v="32"/>
        <pc:sldMkLst>
          <pc:docMk/>
          <pc:sldMk cId="3554455865" sldId="291"/>
        </pc:sldMkLst>
        <pc:spChg chg="add mod">
          <ac:chgData name="Liggins, Sophie" userId="S::sl16790@essex.ac.uk::a1c290b2-02a1-4ca9-a34b-bf791ab0e4ed" providerId="AD" clId="Web-{95989E00-798C-D6E1-EE4A-88D33DEB4DAB}" dt="2024-02-04T11:05:00.456" v="32"/>
          <ac:spMkLst>
            <pc:docMk/>
            <pc:sldMk cId="3554455865" sldId="291"/>
            <ac:spMk id="2" creationId="{2752F9C0-5C9B-32A4-4735-356AF27B909D}"/>
          </ac:spMkLst>
        </pc:spChg>
      </pc:sldChg>
      <pc:sldChg chg="addSp modSp">
        <pc:chgData name="Liggins, Sophie" userId="S::sl16790@essex.ac.uk::a1c290b2-02a1-4ca9-a34b-bf791ab0e4ed" providerId="AD" clId="Web-{95989E00-798C-D6E1-EE4A-88D33DEB4DAB}" dt="2024-02-04T11:05:00.456" v="32"/>
        <pc:sldMkLst>
          <pc:docMk/>
          <pc:sldMk cId="1550061779" sldId="292"/>
        </pc:sldMkLst>
        <pc:spChg chg="add mod">
          <ac:chgData name="Liggins, Sophie" userId="S::sl16790@essex.ac.uk::a1c290b2-02a1-4ca9-a34b-bf791ab0e4ed" providerId="AD" clId="Web-{95989E00-798C-D6E1-EE4A-88D33DEB4DAB}" dt="2024-02-04T11:05:00.456" v="32"/>
          <ac:spMkLst>
            <pc:docMk/>
            <pc:sldMk cId="1550061779" sldId="292"/>
            <ac:spMk id="2" creationId="{58365367-3356-048A-57E0-739AA66F4786}"/>
          </ac:spMkLst>
        </pc:spChg>
      </pc:sldChg>
      <pc:sldChg chg="addSp modSp">
        <pc:chgData name="Liggins, Sophie" userId="S::sl16790@essex.ac.uk::a1c290b2-02a1-4ca9-a34b-bf791ab0e4ed" providerId="AD" clId="Web-{95989E00-798C-D6E1-EE4A-88D33DEB4DAB}" dt="2024-02-04T11:05:00.456" v="32"/>
        <pc:sldMkLst>
          <pc:docMk/>
          <pc:sldMk cId="600146774" sldId="293"/>
        </pc:sldMkLst>
        <pc:spChg chg="add mod">
          <ac:chgData name="Liggins, Sophie" userId="S::sl16790@essex.ac.uk::a1c290b2-02a1-4ca9-a34b-bf791ab0e4ed" providerId="AD" clId="Web-{95989E00-798C-D6E1-EE4A-88D33DEB4DAB}" dt="2024-02-04T11:05:00.456" v="32"/>
          <ac:spMkLst>
            <pc:docMk/>
            <pc:sldMk cId="600146774" sldId="293"/>
            <ac:spMk id="2" creationId="{19EB7936-8C5A-8C76-F73A-E38EAFFA0303}"/>
          </ac:spMkLst>
        </pc:spChg>
      </pc:sldChg>
      <pc:sldChg chg="addSp modSp">
        <pc:chgData name="Liggins, Sophie" userId="S::sl16790@essex.ac.uk::a1c290b2-02a1-4ca9-a34b-bf791ab0e4ed" providerId="AD" clId="Web-{95989E00-798C-D6E1-EE4A-88D33DEB4DAB}" dt="2024-02-04T11:05:00.456" v="32"/>
        <pc:sldMkLst>
          <pc:docMk/>
          <pc:sldMk cId="4238214645" sldId="294"/>
        </pc:sldMkLst>
        <pc:spChg chg="add mod">
          <ac:chgData name="Liggins, Sophie" userId="S::sl16790@essex.ac.uk::a1c290b2-02a1-4ca9-a34b-bf791ab0e4ed" providerId="AD" clId="Web-{95989E00-798C-D6E1-EE4A-88D33DEB4DAB}" dt="2024-02-04T11:05:00.456" v="32"/>
          <ac:spMkLst>
            <pc:docMk/>
            <pc:sldMk cId="4238214645" sldId="294"/>
            <ac:spMk id="3" creationId="{8B58B916-3EB4-9B39-3CED-057699C2DBFB}"/>
          </ac:spMkLst>
        </pc:spChg>
      </pc:sldChg>
      <pc:sldChg chg="addSp modSp">
        <pc:chgData name="Liggins, Sophie" userId="S::sl16790@essex.ac.uk::a1c290b2-02a1-4ca9-a34b-bf791ab0e4ed" providerId="AD" clId="Web-{95989E00-798C-D6E1-EE4A-88D33DEB4DAB}" dt="2024-02-04T11:05:00.456" v="32"/>
        <pc:sldMkLst>
          <pc:docMk/>
          <pc:sldMk cId="4092677160" sldId="296"/>
        </pc:sldMkLst>
        <pc:spChg chg="add mod">
          <ac:chgData name="Liggins, Sophie" userId="S::sl16790@essex.ac.uk::a1c290b2-02a1-4ca9-a34b-bf791ab0e4ed" providerId="AD" clId="Web-{95989E00-798C-D6E1-EE4A-88D33DEB4DAB}" dt="2024-02-04T11:05:00.456" v="32"/>
          <ac:spMkLst>
            <pc:docMk/>
            <pc:sldMk cId="4092677160" sldId="296"/>
            <ac:spMk id="2" creationId="{C67FD5FF-70D4-8311-D085-D17B40A436FC}"/>
          </ac:spMkLst>
        </pc:spChg>
      </pc:sldChg>
      <pc:sldChg chg="addSp modSp">
        <pc:chgData name="Liggins, Sophie" userId="S::sl16790@essex.ac.uk::a1c290b2-02a1-4ca9-a34b-bf791ab0e4ed" providerId="AD" clId="Web-{95989E00-798C-D6E1-EE4A-88D33DEB4DAB}" dt="2024-02-04T11:05:00.456" v="32"/>
        <pc:sldMkLst>
          <pc:docMk/>
          <pc:sldMk cId="155889345" sldId="297"/>
        </pc:sldMkLst>
        <pc:spChg chg="add mod">
          <ac:chgData name="Liggins, Sophie" userId="S::sl16790@essex.ac.uk::a1c290b2-02a1-4ca9-a34b-bf791ab0e4ed" providerId="AD" clId="Web-{95989E00-798C-D6E1-EE4A-88D33DEB4DAB}" dt="2024-02-04T11:05:00.456" v="32"/>
          <ac:spMkLst>
            <pc:docMk/>
            <pc:sldMk cId="155889345" sldId="297"/>
            <ac:spMk id="2" creationId="{0E86D237-EEBA-2112-D542-B1E143184372}"/>
          </ac:spMkLst>
        </pc:spChg>
      </pc:sldChg>
      <pc:sldChg chg="addSp modSp">
        <pc:chgData name="Liggins, Sophie" userId="S::sl16790@essex.ac.uk::a1c290b2-02a1-4ca9-a34b-bf791ab0e4ed" providerId="AD" clId="Web-{95989E00-798C-D6E1-EE4A-88D33DEB4DAB}" dt="2024-02-04T11:04:57.175" v="31"/>
        <pc:sldMkLst>
          <pc:docMk/>
          <pc:sldMk cId="1215007155" sldId="322"/>
        </pc:sldMkLst>
        <pc:spChg chg="add mod">
          <ac:chgData name="Liggins, Sophie" userId="S::sl16790@essex.ac.uk::a1c290b2-02a1-4ca9-a34b-bf791ab0e4ed" providerId="AD" clId="Web-{95989E00-798C-D6E1-EE4A-88D33DEB4DAB}" dt="2024-02-04T11:04:57.175" v="31"/>
          <ac:spMkLst>
            <pc:docMk/>
            <pc:sldMk cId="1215007155" sldId="322"/>
            <ac:spMk id="5" creationId="{0A72E3A8-4ED1-A084-B821-6A726C2F54BA}"/>
          </ac:spMkLst>
        </pc:spChg>
      </pc:sldChg>
      <pc:sldChg chg="addSp modSp">
        <pc:chgData name="Liggins, Sophie" userId="S::sl16790@essex.ac.uk::a1c290b2-02a1-4ca9-a34b-bf791ab0e4ed" providerId="AD" clId="Web-{95989E00-798C-D6E1-EE4A-88D33DEB4DAB}" dt="2024-02-04T11:05:00.456" v="32"/>
        <pc:sldMkLst>
          <pc:docMk/>
          <pc:sldMk cId="3538395434" sldId="323"/>
        </pc:sldMkLst>
        <pc:spChg chg="add mod">
          <ac:chgData name="Liggins, Sophie" userId="S::sl16790@essex.ac.uk::a1c290b2-02a1-4ca9-a34b-bf791ab0e4ed" providerId="AD" clId="Web-{95989E00-798C-D6E1-EE4A-88D33DEB4DAB}" dt="2024-02-04T11:05:00.456" v="32"/>
          <ac:spMkLst>
            <pc:docMk/>
            <pc:sldMk cId="3538395434" sldId="323"/>
            <ac:spMk id="2" creationId="{B37BF285-3DED-8A26-B731-1295A16D9951}"/>
          </ac:spMkLst>
        </pc:spChg>
      </pc:sldChg>
      <pc:sldMasterChg chg="modSp mod modSldLayout">
        <pc:chgData name="Liggins, Sophie" userId="S::sl16790@essex.ac.uk::a1c290b2-02a1-4ca9-a34b-bf791ab0e4ed" providerId="AD" clId="Web-{95989E00-798C-D6E1-EE4A-88D33DEB4DAB}" dt="2024-02-04T11:05:00.456" v="32"/>
        <pc:sldMasterMkLst>
          <pc:docMk/>
          <pc:sldMasterMk cId="2791813771" sldId="2147484021"/>
        </pc:sldMasterMkLst>
        <pc:spChg chg="mod">
          <ac:chgData name="Liggins, Sophie" userId="S::sl16790@essex.ac.uk::a1c290b2-02a1-4ca9-a34b-bf791ab0e4ed" providerId="AD" clId="Web-{95989E00-798C-D6E1-EE4A-88D33DEB4DAB}" dt="2024-02-04T11:05:00.456" v="32"/>
          <ac:spMkLst>
            <pc:docMk/>
            <pc:sldMasterMk cId="2791813771" sldId="2147484021"/>
            <ac:spMk id="5" creationId="{00000000-0000-0000-0000-000000000000}"/>
          </ac:spMkLst>
        </pc:spChg>
        <pc:sldLayoutChg chg="modSp mod">
          <pc:chgData name="Liggins, Sophie" userId="S::sl16790@essex.ac.uk::a1c290b2-02a1-4ca9-a34b-bf791ab0e4ed" providerId="AD" clId="Web-{95989E00-798C-D6E1-EE4A-88D33DEB4DAB}" dt="2024-02-04T11:05:00.456" v="32"/>
          <pc:sldLayoutMkLst>
            <pc:docMk/>
            <pc:sldMasterMk cId="2791813771" sldId="2147484021"/>
            <pc:sldLayoutMk cId="1818165740" sldId="2147484022"/>
          </pc:sldLayoutMkLst>
          <pc:spChg chg="mod">
            <ac:chgData name="Liggins, Sophie" userId="S::sl16790@essex.ac.uk::a1c290b2-02a1-4ca9-a34b-bf791ab0e4ed" providerId="AD" clId="Web-{95989E00-798C-D6E1-EE4A-88D33DEB4DAB}" dt="2024-02-04T11:05:00.456" v="32"/>
            <ac:spMkLst>
              <pc:docMk/>
              <pc:sldMasterMk cId="2791813771" sldId="2147484021"/>
              <pc:sldLayoutMk cId="1818165740" sldId="2147484022"/>
              <ac:spMk id="5" creationId="{00000000-0000-0000-0000-000000000000}"/>
            </ac:spMkLst>
          </pc:spChg>
        </pc:sldLayoutChg>
        <pc:sldLayoutChg chg="modSp mod">
          <pc:chgData name="Liggins, Sophie" userId="S::sl16790@essex.ac.uk::a1c290b2-02a1-4ca9-a34b-bf791ab0e4ed" providerId="AD" clId="Web-{95989E00-798C-D6E1-EE4A-88D33DEB4DAB}" dt="2024-02-04T11:05:00.456" v="32"/>
          <pc:sldLayoutMkLst>
            <pc:docMk/>
            <pc:sldMasterMk cId="2791813771" sldId="2147484021"/>
            <pc:sldLayoutMk cId="4248192859" sldId="2147484023"/>
          </pc:sldLayoutMkLst>
          <pc:spChg chg="mod">
            <ac:chgData name="Liggins, Sophie" userId="S::sl16790@essex.ac.uk::a1c290b2-02a1-4ca9-a34b-bf791ab0e4ed" providerId="AD" clId="Web-{95989E00-798C-D6E1-EE4A-88D33DEB4DAB}" dt="2024-02-04T11:05:00.456" v="32"/>
            <ac:spMkLst>
              <pc:docMk/>
              <pc:sldMasterMk cId="2791813771" sldId="2147484021"/>
              <pc:sldLayoutMk cId="4248192859" sldId="2147484023"/>
              <ac:spMk id="5" creationId="{00000000-0000-0000-0000-000000000000}"/>
            </ac:spMkLst>
          </pc:spChg>
        </pc:sldLayoutChg>
        <pc:sldLayoutChg chg="modSp mod">
          <pc:chgData name="Liggins, Sophie" userId="S::sl16790@essex.ac.uk::a1c290b2-02a1-4ca9-a34b-bf791ab0e4ed" providerId="AD" clId="Web-{95989E00-798C-D6E1-EE4A-88D33DEB4DAB}" dt="2024-02-04T11:05:00.456" v="32"/>
          <pc:sldLayoutMkLst>
            <pc:docMk/>
            <pc:sldMasterMk cId="2791813771" sldId="2147484021"/>
            <pc:sldLayoutMk cId="731439646" sldId="2147484024"/>
          </pc:sldLayoutMkLst>
          <pc:spChg chg="mod">
            <ac:chgData name="Liggins, Sophie" userId="S::sl16790@essex.ac.uk::a1c290b2-02a1-4ca9-a34b-bf791ab0e4ed" providerId="AD" clId="Web-{95989E00-798C-D6E1-EE4A-88D33DEB4DAB}" dt="2024-02-04T11:05:00.456" v="32"/>
            <ac:spMkLst>
              <pc:docMk/>
              <pc:sldMasterMk cId="2791813771" sldId="2147484021"/>
              <pc:sldLayoutMk cId="731439646" sldId="2147484024"/>
              <ac:spMk id="5" creationId="{00000000-0000-0000-0000-000000000000}"/>
            </ac:spMkLst>
          </pc:spChg>
        </pc:sldLayoutChg>
        <pc:sldLayoutChg chg="modSp mod">
          <pc:chgData name="Liggins, Sophie" userId="S::sl16790@essex.ac.uk::a1c290b2-02a1-4ca9-a34b-bf791ab0e4ed" providerId="AD" clId="Web-{95989E00-798C-D6E1-EE4A-88D33DEB4DAB}" dt="2024-02-04T11:05:00.456" v="32"/>
          <pc:sldLayoutMkLst>
            <pc:docMk/>
            <pc:sldMasterMk cId="2791813771" sldId="2147484021"/>
            <pc:sldLayoutMk cId="1192264437" sldId="2147484025"/>
          </pc:sldLayoutMkLst>
          <pc:spChg chg="mod">
            <ac:chgData name="Liggins, Sophie" userId="S::sl16790@essex.ac.uk::a1c290b2-02a1-4ca9-a34b-bf791ab0e4ed" providerId="AD" clId="Web-{95989E00-798C-D6E1-EE4A-88D33DEB4DAB}" dt="2024-02-04T11:05:00.456" v="32"/>
            <ac:spMkLst>
              <pc:docMk/>
              <pc:sldMasterMk cId="2791813771" sldId="2147484021"/>
              <pc:sldLayoutMk cId="1192264437" sldId="2147484025"/>
              <ac:spMk id="6" creationId="{00000000-0000-0000-0000-000000000000}"/>
            </ac:spMkLst>
          </pc:spChg>
        </pc:sldLayoutChg>
        <pc:sldLayoutChg chg="modSp mod">
          <pc:chgData name="Liggins, Sophie" userId="S::sl16790@essex.ac.uk::a1c290b2-02a1-4ca9-a34b-bf791ab0e4ed" providerId="AD" clId="Web-{95989E00-798C-D6E1-EE4A-88D33DEB4DAB}" dt="2024-02-04T11:05:00.456" v="32"/>
          <pc:sldLayoutMkLst>
            <pc:docMk/>
            <pc:sldMasterMk cId="2791813771" sldId="2147484021"/>
            <pc:sldLayoutMk cId="200054937" sldId="2147484026"/>
          </pc:sldLayoutMkLst>
          <pc:spChg chg="mod">
            <ac:chgData name="Liggins, Sophie" userId="S::sl16790@essex.ac.uk::a1c290b2-02a1-4ca9-a34b-bf791ab0e4ed" providerId="AD" clId="Web-{95989E00-798C-D6E1-EE4A-88D33DEB4DAB}" dt="2024-02-04T11:05:00.456" v="32"/>
            <ac:spMkLst>
              <pc:docMk/>
              <pc:sldMasterMk cId="2791813771" sldId="2147484021"/>
              <pc:sldLayoutMk cId="200054937" sldId="2147484026"/>
              <ac:spMk id="8" creationId="{00000000-0000-0000-0000-000000000000}"/>
            </ac:spMkLst>
          </pc:spChg>
        </pc:sldLayoutChg>
        <pc:sldLayoutChg chg="modSp mod">
          <pc:chgData name="Liggins, Sophie" userId="S::sl16790@essex.ac.uk::a1c290b2-02a1-4ca9-a34b-bf791ab0e4ed" providerId="AD" clId="Web-{95989E00-798C-D6E1-EE4A-88D33DEB4DAB}" dt="2024-02-04T11:05:00.456" v="32"/>
          <pc:sldLayoutMkLst>
            <pc:docMk/>
            <pc:sldMasterMk cId="2791813771" sldId="2147484021"/>
            <pc:sldLayoutMk cId="4037989762" sldId="2147484027"/>
          </pc:sldLayoutMkLst>
          <pc:spChg chg="mod">
            <ac:chgData name="Liggins, Sophie" userId="S::sl16790@essex.ac.uk::a1c290b2-02a1-4ca9-a34b-bf791ab0e4ed" providerId="AD" clId="Web-{95989E00-798C-D6E1-EE4A-88D33DEB4DAB}" dt="2024-02-04T11:05:00.456" v="32"/>
            <ac:spMkLst>
              <pc:docMk/>
              <pc:sldMasterMk cId="2791813771" sldId="2147484021"/>
              <pc:sldLayoutMk cId="4037989762" sldId="2147484027"/>
              <ac:spMk id="4" creationId="{00000000-0000-0000-0000-000000000000}"/>
            </ac:spMkLst>
          </pc:spChg>
        </pc:sldLayoutChg>
        <pc:sldLayoutChg chg="modSp mod">
          <pc:chgData name="Liggins, Sophie" userId="S::sl16790@essex.ac.uk::a1c290b2-02a1-4ca9-a34b-bf791ab0e4ed" providerId="AD" clId="Web-{95989E00-798C-D6E1-EE4A-88D33DEB4DAB}" dt="2024-02-04T11:05:00.456" v="32"/>
          <pc:sldLayoutMkLst>
            <pc:docMk/>
            <pc:sldMasterMk cId="2791813771" sldId="2147484021"/>
            <pc:sldLayoutMk cId="2675019641" sldId="2147484028"/>
          </pc:sldLayoutMkLst>
          <pc:spChg chg="mod">
            <ac:chgData name="Liggins, Sophie" userId="S::sl16790@essex.ac.uk::a1c290b2-02a1-4ca9-a34b-bf791ab0e4ed" providerId="AD" clId="Web-{95989E00-798C-D6E1-EE4A-88D33DEB4DAB}" dt="2024-02-04T11:05:00.456" v="32"/>
            <ac:spMkLst>
              <pc:docMk/>
              <pc:sldMasterMk cId="2791813771" sldId="2147484021"/>
              <pc:sldLayoutMk cId="2675019641" sldId="2147484028"/>
              <ac:spMk id="3" creationId="{00000000-0000-0000-0000-000000000000}"/>
            </ac:spMkLst>
          </pc:spChg>
        </pc:sldLayoutChg>
        <pc:sldLayoutChg chg="modSp mod">
          <pc:chgData name="Liggins, Sophie" userId="S::sl16790@essex.ac.uk::a1c290b2-02a1-4ca9-a34b-bf791ab0e4ed" providerId="AD" clId="Web-{95989E00-798C-D6E1-EE4A-88D33DEB4DAB}" dt="2024-02-04T11:05:00.456" v="32"/>
          <pc:sldLayoutMkLst>
            <pc:docMk/>
            <pc:sldMasterMk cId="2791813771" sldId="2147484021"/>
            <pc:sldLayoutMk cId="380781649" sldId="2147484029"/>
          </pc:sldLayoutMkLst>
          <pc:spChg chg="mod">
            <ac:chgData name="Liggins, Sophie" userId="S::sl16790@essex.ac.uk::a1c290b2-02a1-4ca9-a34b-bf791ab0e4ed" providerId="AD" clId="Web-{95989E00-798C-D6E1-EE4A-88D33DEB4DAB}" dt="2024-02-04T11:05:00.456" v="32"/>
            <ac:spMkLst>
              <pc:docMk/>
              <pc:sldMasterMk cId="2791813771" sldId="2147484021"/>
              <pc:sldLayoutMk cId="380781649" sldId="2147484029"/>
              <ac:spMk id="6" creationId="{00000000-0000-0000-0000-000000000000}"/>
            </ac:spMkLst>
          </pc:spChg>
        </pc:sldLayoutChg>
        <pc:sldLayoutChg chg="modSp mod">
          <pc:chgData name="Liggins, Sophie" userId="S::sl16790@essex.ac.uk::a1c290b2-02a1-4ca9-a34b-bf791ab0e4ed" providerId="AD" clId="Web-{95989E00-798C-D6E1-EE4A-88D33DEB4DAB}" dt="2024-02-04T11:05:00.456" v="32"/>
          <pc:sldLayoutMkLst>
            <pc:docMk/>
            <pc:sldMasterMk cId="2791813771" sldId="2147484021"/>
            <pc:sldLayoutMk cId="3268688098" sldId="2147484030"/>
          </pc:sldLayoutMkLst>
          <pc:spChg chg="mod">
            <ac:chgData name="Liggins, Sophie" userId="S::sl16790@essex.ac.uk::a1c290b2-02a1-4ca9-a34b-bf791ab0e4ed" providerId="AD" clId="Web-{95989E00-798C-D6E1-EE4A-88D33DEB4DAB}" dt="2024-02-04T11:05:00.456" v="32"/>
            <ac:spMkLst>
              <pc:docMk/>
              <pc:sldMasterMk cId="2791813771" sldId="2147484021"/>
              <pc:sldLayoutMk cId="3268688098" sldId="2147484030"/>
              <ac:spMk id="6" creationId="{00000000-0000-0000-0000-000000000000}"/>
            </ac:spMkLst>
          </pc:spChg>
        </pc:sldLayoutChg>
        <pc:sldLayoutChg chg="modSp mod">
          <pc:chgData name="Liggins, Sophie" userId="S::sl16790@essex.ac.uk::a1c290b2-02a1-4ca9-a34b-bf791ab0e4ed" providerId="AD" clId="Web-{95989E00-798C-D6E1-EE4A-88D33DEB4DAB}" dt="2024-02-04T11:05:00.456" v="32"/>
          <pc:sldLayoutMkLst>
            <pc:docMk/>
            <pc:sldMasterMk cId="2791813771" sldId="2147484021"/>
            <pc:sldLayoutMk cId="1379633246" sldId="2147484031"/>
          </pc:sldLayoutMkLst>
          <pc:spChg chg="mod">
            <ac:chgData name="Liggins, Sophie" userId="S::sl16790@essex.ac.uk::a1c290b2-02a1-4ca9-a34b-bf791ab0e4ed" providerId="AD" clId="Web-{95989E00-798C-D6E1-EE4A-88D33DEB4DAB}" dt="2024-02-04T11:05:00.456" v="32"/>
            <ac:spMkLst>
              <pc:docMk/>
              <pc:sldMasterMk cId="2791813771" sldId="2147484021"/>
              <pc:sldLayoutMk cId="1379633246" sldId="2147484031"/>
              <ac:spMk id="5" creationId="{00000000-0000-0000-0000-000000000000}"/>
            </ac:spMkLst>
          </pc:spChg>
        </pc:sldLayoutChg>
        <pc:sldLayoutChg chg="modSp mod">
          <pc:chgData name="Liggins, Sophie" userId="S::sl16790@essex.ac.uk::a1c290b2-02a1-4ca9-a34b-bf791ab0e4ed" providerId="AD" clId="Web-{95989E00-798C-D6E1-EE4A-88D33DEB4DAB}" dt="2024-02-04T11:05:00.456" v="32"/>
          <pc:sldLayoutMkLst>
            <pc:docMk/>
            <pc:sldMasterMk cId="2791813771" sldId="2147484021"/>
            <pc:sldLayoutMk cId="1666233552" sldId="2147484032"/>
          </pc:sldLayoutMkLst>
          <pc:spChg chg="mod">
            <ac:chgData name="Liggins, Sophie" userId="S::sl16790@essex.ac.uk::a1c290b2-02a1-4ca9-a34b-bf791ab0e4ed" providerId="AD" clId="Web-{95989E00-798C-D6E1-EE4A-88D33DEB4DAB}" dt="2024-02-04T11:05:00.456" v="32"/>
            <ac:spMkLst>
              <pc:docMk/>
              <pc:sldMasterMk cId="2791813771" sldId="2147484021"/>
              <pc:sldLayoutMk cId="1666233552" sldId="2147484032"/>
              <ac:spMk id="5"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3E2498-C8E1-C142-9464-A273EE9DC29E}" type="datetimeFigureOut">
              <a:rPr lang="en-US" smtClean="0"/>
              <a:t>2/4/24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01422A-271F-B646-8B15-BEA29D03385E}" type="slidenum">
              <a:rPr lang="en-US" smtClean="0"/>
              <a:t>‹#›</a:t>
            </a:fld>
            <a:endParaRPr lang="en-US"/>
          </a:p>
        </p:txBody>
      </p:sp>
    </p:spTree>
    <p:extLst>
      <p:ext uri="{BB962C8B-B14F-4D97-AF65-F5344CB8AC3E}">
        <p14:creationId xmlns:p14="http://schemas.microsoft.com/office/powerpoint/2010/main" val="10446992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734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en-GB">
              <a:latin typeface="Calibri" charset="0"/>
            </a:endParaRPr>
          </a:p>
        </p:txBody>
      </p:sp>
      <p:sp>
        <p:nvSpPr>
          <p:cNvPr id="5734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E94AB15-54D5-9943-9627-C8820A42759F}" type="slidenum">
              <a:rPr lang="en-GB" sz="1200">
                <a:latin typeface="Calibri" charset="0"/>
              </a:rPr>
              <a:pPr eaLnBrk="1" hangingPunct="1"/>
              <a:t>2</a:t>
            </a:fld>
            <a:endParaRPr lang="en-GB" sz="1200">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1442"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en-GB">
              <a:latin typeface="Calibri" charset="0"/>
            </a:endParaRPr>
          </a:p>
        </p:txBody>
      </p:sp>
      <p:sp>
        <p:nvSpPr>
          <p:cNvPr id="6144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07270BE-31B7-304D-AE20-4CBA10331286}" type="slidenum">
              <a:rPr lang="en-GB" sz="1200">
                <a:latin typeface="Calibri" charset="0"/>
              </a:rPr>
              <a:pPr eaLnBrk="1" hangingPunct="1"/>
              <a:t>11</a:t>
            </a:fld>
            <a:endParaRPr lang="en-GB" sz="1200">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Census 2011, Office for National Statistics https://</a:t>
            </a:r>
            <a:r>
              <a:rPr lang="en-US" dirty="0" err="1"/>
              <a:t>webarchive.nationalarchives.gov.uk</a:t>
            </a:r>
            <a:r>
              <a:rPr lang="en-US" dirty="0"/>
              <a:t>/20160105215340/http://</a:t>
            </a:r>
            <a:r>
              <a:rPr lang="en-US" dirty="0" err="1"/>
              <a:t>www.ons.gov.uk</a:t>
            </a:r>
            <a:r>
              <a:rPr lang="en-US" dirty="0"/>
              <a:t>/</a:t>
            </a:r>
            <a:r>
              <a:rPr lang="en-US" dirty="0" err="1"/>
              <a:t>ons</a:t>
            </a:r>
            <a:r>
              <a:rPr lang="en-US" dirty="0"/>
              <a:t>/</a:t>
            </a:r>
            <a:r>
              <a:rPr lang="en-US" dirty="0" err="1"/>
              <a:t>rel</a:t>
            </a:r>
            <a:r>
              <a:rPr lang="en-US" dirty="0"/>
              <a:t>/census/2011-census-analysis/language-in-england-and-wales-2011/</a:t>
            </a:r>
            <a:r>
              <a:rPr lang="en-US" dirty="0" err="1"/>
              <a:t>rpt</a:t>
            </a:r>
            <a:r>
              <a:rPr lang="en-US" dirty="0"/>
              <a:t>---language-in-</a:t>
            </a:r>
            <a:r>
              <a:rPr lang="en-US" dirty="0" err="1"/>
              <a:t>england</a:t>
            </a:r>
            <a:r>
              <a:rPr lang="en-US" dirty="0"/>
              <a:t>-and-wales--2011.html </a:t>
            </a:r>
          </a:p>
        </p:txBody>
      </p:sp>
      <p:sp>
        <p:nvSpPr>
          <p:cNvPr id="4" name="Slide Number Placeholder 3"/>
          <p:cNvSpPr>
            <a:spLocks noGrp="1"/>
          </p:cNvSpPr>
          <p:nvPr>
            <p:ph type="sldNum" sz="quarter" idx="10"/>
          </p:nvPr>
        </p:nvSpPr>
        <p:spPr/>
        <p:txBody>
          <a:bodyPr/>
          <a:lstStyle/>
          <a:p>
            <a:fld id="{B201422A-271F-B646-8B15-BEA29D03385E}" type="slidenum">
              <a:rPr lang="en-US" smtClean="0"/>
              <a:t>12</a:t>
            </a:fld>
            <a:endParaRPr lang="en-US"/>
          </a:p>
        </p:txBody>
      </p:sp>
    </p:spTree>
    <p:extLst>
      <p:ext uri="{BB962C8B-B14F-4D97-AF65-F5344CB8AC3E}">
        <p14:creationId xmlns:p14="http://schemas.microsoft.com/office/powerpoint/2010/main" val="3651376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734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en-GB">
              <a:latin typeface="Calibri" charset="0"/>
            </a:endParaRPr>
          </a:p>
        </p:txBody>
      </p:sp>
      <p:sp>
        <p:nvSpPr>
          <p:cNvPr id="5734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E94AB15-54D5-9943-9627-C8820A42759F}" type="slidenum">
              <a:rPr lang="en-GB" sz="1200">
                <a:latin typeface="Calibri" charset="0"/>
              </a:rPr>
              <a:pPr eaLnBrk="1" hangingPunct="1"/>
              <a:t>13</a:t>
            </a:fld>
            <a:endParaRPr lang="en-GB" sz="120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9394"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r>
              <a:rPr lang="en-GB" dirty="0">
                <a:latin typeface="Calibri" charset="0"/>
              </a:rPr>
              <a:t>https://</a:t>
            </a:r>
            <a:r>
              <a:rPr lang="en-GB" dirty="0" err="1">
                <a:latin typeface="Calibri" charset="0"/>
              </a:rPr>
              <a:t>www.hackney.gov.uk</a:t>
            </a:r>
            <a:r>
              <a:rPr lang="en-GB" dirty="0">
                <a:latin typeface="Calibri" charset="0"/>
              </a:rPr>
              <a:t>/knowing-our-communities</a:t>
            </a:r>
          </a:p>
        </p:txBody>
      </p:sp>
      <p:sp>
        <p:nvSpPr>
          <p:cNvPr id="59395"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E107C30-B6B0-044D-B816-8527B2A1473A}" type="slidenum">
              <a:rPr lang="en-GB" sz="1200">
                <a:latin typeface="Calibri" charset="0"/>
              </a:rPr>
              <a:pPr eaLnBrk="1" hangingPunct="1"/>
              <a:t>14</a:t>
            </a:fld>
            <a:endParaRPr lang="en-GB" sz="1200">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9394"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en-GB">
              <a:latin typeface="Calibri" charset="0"/>
            </a:endParaRPr>
          </a:p>
        </p:txBody>
      </p:sp>
      <p:sp>
        <p:nvSpPr>
          <p:cNvPr id="59395"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E107C30-B6B0-044D-B816-8527B2A1473A}" type="slidenum">
              <a:rPr lang="en-GB" sz="1200">
                <a:latin typeface="Calibri" charset="0"/>
              </a:rPr>
              <a:pPr eaLnBrk="1" hangingPunct="1"/>
              <a:t>15</a:t>
            </a:fld>
            <a:endParaRPr lang="en-GB" sz="1200">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1442"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en-GB">
              <a:latin typeface="Calibri" charset="0"/>
            </a:endParaRPr>
          </a:p>
        </p:txBody>
      </p:sp>
      <p:sp>
        <p:nvSpPr>
          <p:cNvPr id="6144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07270BE-31B7-304D-AE20-4CBA10331286}" type="slidenum">
              <a:rPr lang="en-GB" sz="1200">
                <a:latin typeface="Calibri" charset="0"/>
              </a:rPr>
              <a:pPr eaLnBrk="1" hangingPunct="1"/>
              <a:t>16</a:t>
            </a:fld>
            <a:endParaRPr lang="en-GB" sz="1200">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London borough of Newham had the lowest proportion of people reporting their main language as English at 58.6 per cent. Other London boroughs, Brent (62.8 per cent), Tower Hamlets (65.8 per cent), Ealing (66.1 per cent) and Westminster (69.2 per cent), also had some of the lowest proportions where English was the main language. These areas were also shown to be some of the most ethnically diverse.</a:t>
            </a:r>
          </a:p>
          <a:p>
            <a:endParaRPr lang="en-US" dirty="0"/>
          </a:p>
          <a:p>
            <a:endParaRPr lang="en-US" dirty="0"/>
          </a:p>
        </p:txBody>
      </p:sp>
      <p:sp>
        <p:nvSpPr>
          <p:cNvPr id="4" name="Slide Number Placeholder 3"/>
          <p:cNvSpPr>
            <a:spLocks noGrp="1"/>
          </p:cNvSpPr>
          <p:nvPr>
            <p:ph type="sldNum" sz="quarter" idx="10"/>
          </p:nvPr>
        </p:nvSpPr>
        <p:spPr/>
        <p:txBody>
          <a:bodyPr/>
          <a:lstStyle/>
          <a:p>
            <a:fld id="{B201422A-271F-B646-8B15-BEA29D03385E}" type="slidenum">
              <a:rPr lang="en-US" smtClean="0"/>
              <a:t>18</a:t>
            </a:fld>
            <a:endParaRPr lang="en-US"/>
          </a:p>
        </p:txBody>
      </p:sp>
    </p:spTree>
    <p:extLst>
      <p:ext uri="{BB962C8B-B14F-4D97-AF65-F5344CB8AC3E}">
        <p14:creationId xmlns:p14="http://schemas.microsoft.com/office/powerpoint/2010/main" val="2169629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9394"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en-GB">
              <a:latin typeface="Calibri" charset="0"/>
            </a:endParaRPr>
          </a:p>
        </p:txBody>
      </p:sp>
      <p:sp>
        <p:nvSpPr>
          <p:cNvPr id="59395"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E107C30-B6B0-044D-B816-8527B2A1473A}" type="slidenum">
              <a:rPr lang="en-GB" sz="1200">
                <a:latin typeface="Calibri" charset="0"/>
              </a:rPr>
              <a:pPr eaLnBrk="1" hangingPunct="1"/>
              <a:t>3</a:t>
            </a:fld>
            <a:endParaRPr lang="en-GB"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9394"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en-GB">
              <a:latin typeface="Calibri" charset="0"/>
            </a:endParaRPr>
          </a:p>
        </p:txBody>
      </p:sp>
      <p:sp>
        <p:nvSpPr>
          <p:cNvPr id="59395"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E107C30-B6B0-044D-B816-8527B2A1473A}" type="slidenum">
              <a:rPr lang="en-GB" sz="1200">
                <a:latin typeface="Calibri" charset="0"/>
              </a:rPr>
              <a:pPr eaLnBrk="1" hangingPunct="1"/>
              <a:t>4</a:t>
            </a:fld>
            <a:endParaRPr lang="en-GB" sz="120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1442"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en-GB">
              <a:latin typeface="Calibri" charset="0"/>
            </a:endParaRPr>
          </a:p>
        </p:txBody>
      </p:sp>
      <p:sp>
        <p:nvSpPr>
          <p:cNvPr id="6144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07270BE-31B7-304D-AE20-4CBA10331286}" type="slidenum">
              <a:rPr lang="en-GB" sz="1200">
                <a:latin typeface="Calibri" charset="0"/>
              </a:rPr>
              <a:pPr eaLnBrk="1" hangingPunct="1"/>
              <a:t>5</a:t>
            </a:fld>
            <a:endParaRPr lang="en-GB" sz="120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Census 2011, Office for National Statistics</a:t>
            </a:r>
          </a:p>
        </p:txBody>
      </p:sp>
      <p:sp>
        <p:nvSpPr>
          <p:cNvPr id="4" name="Slide Number Placeholder 3"/>
          <p:cNvSpPr>
            <a:spLocks noGrp="1"/>
          </p:cNvSpPr>
          <p:nvPr>
            <p:ph type="sldNum" sz="quarter" idx="10"/>
          </p:nvPr>
        </p:nvSpPr>
        <p:spPr/>
        <p:txBody>
          <a:bodyPr/>
          <a:lstStyle/>
          <a:p>
            <a:fld id="{B201422A-271F-B646-8B15-BEA29D03385E}" type="slidenum">
              <a:rPr lang="en-US" smtClean="0"/>
              <a:t>6</a:t>
            </a:fld>
            <a:endParaRPr lang="en-US"/>
          </a:p>
        </p:txBody>
      </p:sp>
    </p:spTree>
    <p:extLst>
      <p:ext uri="{BB962C8B-B14F-4D97-AF65-F5344CB8AC3E}">
        <p14:creationId xmlns:p14="http://schemas.microsoft.com/office/powerpoint/2010/main" val="2306990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Census 2011, Office for National Statistics https://</a:t>
            </a:r>
            <a:r>
              <a:rPr lang="en-US" dirty="0" err="1"/>
              <a:t>webarchive.nationalarchives.gov.uk</a:t>
            </a:r>
            <a:r>
              <a:rPr lang="en-US" dirty="0"/>
              <a:t>/20160105215340/http://</a:t>
            </a:r>
            <a:r>
              <a:rPr lang="en-US" dirty="0" err="1"/>
              <a:t>www.ons.gov.uk</a:t>
            </a:r>
            <a:r>
              <a:rPr lang="en-US" dirty="0"/>
              <a:t>/</a:t>
            </a:r>
            <a:r>
              <a:rPr lang="en-US" dirty="0" err="1"/>
              <a:t>ons</a:t>
            </a:r>
            <a:r>
              <a:rPr lang="en-US" dirty="0"/>
              <a:t>/</a:t>
            </a:r>
            <a:r>
              <a:rPr lang="en-US" dirty="0" err="1"/>
              <a:t>rel</a:t>
            </a:r>
            <a:r>
              <a:rPr lang="en-US" dirty="0"/>
              <a:t>/census/2011-census-analysis/language-in-england-and-wales-2011/</a:t>
            </a:r>
            <a:r>
              <a:rPr lang="en-US" dirty="0" err="1"/>
              <a:t>rpt</a:t>
            </a:r>
            <a:r>
              <a:rPr lang="en-US" dirty="0"/>
              <a:t>---language-in-</a:t>
            </a:r>
            <a:r>
              <a:rPr lang="en-US" dirty="0" err="1"/>
              <a:t>england</a:t>
            </a:r>
            <a:r>
              <a:rPr lang="en-US" dirty="0"/>
              <a:t>-and-wales--2011.html </a:t>
            </a:r>
          </a:p>
        </p:txBody>
      </p:sp>
      <p:sp>
        <p:nvSpPr>
          <p:cNvPr id="4" name="Slide Number Placeholder 3"/>
          <p:cNvSpPr>
            <a:spLocks noGrp="1"/>
          </p:cNvSpPr>
          <p:nvPr>
            <p:ph type="sldNum" sz="quarter" idx="10"/>
          </p:nvPr>
        </p:nvSpPr>
        <p:spPr/>
        <p:txBody>
          <a:bodyPr/>
          <a:lstStyle/>
          <a:p>
            <a:fld id="{B201422A-271F-B646-8B15-BEA29D03385E}" type="slidenum">
              <a:rPr lang="en-US" smtClean="0"/>
              <a:t>7</a:t>
            </a:fld>
            <a:endParaRPr lang="en-US"/>
          </a:p>
        </p:txBody>
      </p:sp>
    </p:spTree>
    <p:extLst>
      <p:ext uri="{BB962C8B-B14F-4D97-AF65-F5344CB8AC3E}">
        <p14:creationId xmlns:p14="http://schemas.microsoft.com/office/powerpoint/2010/main" val="3651376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734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en-GB">
              <a:latin typeface="Calibri" charset="0"/>
            </a:endParaRPr>
          </a:p>
        </p:txBody>
      </p:sp>
      <p:sp>
        <p:nvSpPr>
          <p:cNvPr id="5734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E94AB15-54D5-9943-9627-C8820A42759F}" type="slidenum">
              <a:rPr lang="en-GB" sz="1200">
                <a:latin typeface="Calibri" charset="0"/>
              </a:rPr>
              <a:pPr eaLnBrk="1" hangingPunct="1"/>
              <a:t>8</a:t>
            </a:fld>
            <a:endParaRPr lang="en-GB"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9394"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en-GB">
              <a:latin typeface="Calibri" charset="0"/>
            </a:endParaRPr>
          </a:p>
        </p:txBody>
      </p:sp>
      <p:sp>
        <p:nvSpPr>
          <p:cNvPr id="59395"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E107C30-B6B0-044D-B816-8527B2A1473A}" type="slidenum">
              <a:rPr lang="en-GB" sz="1200">
                <a:latin typeface="Calibri" charset="0"/>
              </a:rPr>
              <a:pPr eaLnBrk="1" hangingPunct="1"/>
              <a:t>9</a:t>
            </a:fld>
            <a:endParaRPr lang="en-GB" sz="120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9394"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endParaRPr lang="en-GB">
              <a:latin typeface="Calibri" charset="0"/>
            </a:endParaRPr>
          </a:p>
        </p:txBody>
      </p:sp>
      <p:sp>
        <p:nvSpPr>
          <p:cNvPr id="59395"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E107C30-B6B0-044D-B816-8527B2A1473A}" type="slidenum">
              <a:rPr lang="en-GB" sz="1200">
                <a:latin typeface="Calibri" charset="0"/>
              </a:rPr>
              <a:pPr eaLnBrk="1" hangingPunct="1"/>
              <a:t>10</a:t>
            </a:fld>
            <a:endParaRPr lang="en-GB"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8ACDB3CC-F982-40F9-8DD6-BCC9AFBF44BD}" type="datetime1">
              <a:rPr lang="en-US" smtClean="0"/>
              <a:pPr/>
              <a:t>2/4/24</a:t>
            </a:fld>
            <a:endParaRPr lang="en-US" dirty="0"/>
          </a:p>
        </p:txBody>
      </p:sp>
      <p:sp>
        <p:nvSpPr>
          <p:cNvPr id="5" name="Footer Placeholder 4"/>
          <p:cNvSpPr>
            <a:spLocks noGrp="1"/>
          </p:cNvSpPr>
          <p:nvPr>
            <p:ph type="ftr" sz="quarter" idx="11"/>
          </p:nvPr>
        </p:nvSpPr>
        <p:spPr/>
        <p:txBody>
          <a:bodyPr/>
          <a:lstStyle/>
          <a:p>
            <a:r>
              <a:rPr lang="en-US" dirty="0"/>
              <a:t>Sophie Liggins 2024</a:t>
            </a:r>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dirty="0"/>
          </a:p>
        </p:txBody>
      </p:sp>
    </p:spTree>
    <p:extLst>
      <p:ext uri="{BB962C8B-B14F-4D97-AF65-F5344CB8AC3E}">
        <p14:creationId xmlns:p14="http://schemas.microsoft.com/office/powerpoint/2010/main" val="1818165740"/>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BFDD085-3F91-0843-B2B2-BD38F96E09B0}" type="datetimeFigureOut">
              <a:rPr lang="en-US" smtClean="0"/>
              <a:t>2/4/24</a:t>
            </a:fld>
            <a:endParaRPr lang="en-US"/>
          </a:p>
        </p:txBody>
      </p:sp>
      <p:sp>
        <p:nvSpPr>
          <p:cNvPr id="5" name="Footer Placeholder 4"/>
          <p:cNvSpPr>
            <a:spLocks noGrp="1"/>
          </p:cNvSpPr>
          <p:nvPr>
            <p:ph type="ftr" sz="quarter" idx="11"/>
          </p:nvPr>
        </p:nvSpPr>
        <p:spPr/>
        <p:txBody>
          <a:bodyPr/>
          <a:lstStyle/>
          <a:p>
            <a:r>
              <a:rPr lang="en-US"/>
              <a:t>Sophie Liggins 2024</a:t>
            </a:r>
          </a:p>
        </p:txBody>
      </p:sp>
      <p:sp>
        <p:nvSpPr>
          <p:cNvPr id="6" name="Slide Number Placeholder 5"/>
          <p:cNvSpPr>
            <a:spLocks noGrp="1"/>
          </p:cNvSpPr>
          <p:nvPr>
            <p:ph type="sldNum" sz="quarter" idx="12"/>
          </p:nvPr>
        </p:nvSpPr>
        <p:spPr/>
        <p:txBody>
          <a:bodyPr/>
          <a:lstStyle/>
          <a:p>
            <a:fld id="{D842FD53-01CF-474D-B0DB-EEBB01E8A784}" type="slidenum">
              <a:rPr lang="en-US" smtClean="0"/>
              <a:t>‹#›</a:t>
            </a:fld>
            <a:endParaRPr lang="en-US"/>
          </a:p>
        </p:txBody>
      </p:sp>
    </p:spTree>
    <p:extLst>
      <p:ext uri="{BB962C8B-B14F-4D97-AF65-F5344CB8AC3E}">
        <p14:creationId xmlns:p14="http://schemas.microsoft.com/office/powerpoint/2010/main" val="1379633246"/>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BFDD085-3F91-0843-B2B2-BD38F96E09B0}" type="datetimeFigureOut">
              <a:rPr lang="en-US" smtClean="0"/>
              <a:t>2/4/24</a:t>
            </a:fld>
            <a:endParaRPr lang="en-US"/>
          </a:p>
        </p:txBody>
      </p:sp>
      <p:sp>
        <p:nvSpPr>
          <p:cNvPr id="5" name="Footer Placeholder 4"/>
          <p:cNvSpPr>
            <a:spLocks noGrp="1"/>
          </p:cNvSpPr>
          <p:nvPr>
            <p:ph type="ftr" sz="quarter" idx="11"/>
          </p:nvPr>
        </p:nvSpPr>
        <p:spPr/>
        <p:txBody>
          <a:bodyPr/>
          <a:lstStyle/>
          <a:p>
            <a:r>
              <a:rPr lang="en-US"/>
              <a:t>Sophie Liggins 2024</a:t>
            </a:r>
          </a:p>
        </p:txBody>
      </p:sp>
      <p:sp>
        <p:nvSpPr>
          <p:cNvPr id="6" name="Slide Number Placeholder 5"/>
          <p:cNvSpPr>
            <a:spLocks noGrp="1"/>
          </p:cNvSpPr>
          <p:nvPr>
            <p:ph type="sldNum" sz="quarter" idx="12"/>
          </p:nvPr>
        </p:nvSpPr>
        <p:spPr/>
        <p:txBody>
          <a:bodyPr/>
          <a:lstStyle/>
          <a:p>
            <a:fld id="{D842FD53-01CF-474D-B0DB-EEBB01E8A784}" type="slidenum">
              <a:rPr lang="en-US" smtClean="0"/>
              <a:t>‹#›</a:t>
            </a:fld>
            <a:endParaRPr lang="en-US"/>
          </a:p>
        </p:txBody>
      </p:sp>
    </p:spTree>
    <p:extLst>
      <p:ext uri="{BB962C8B-B14F-4D97-AF65-F5344CB8AC3E}">
        <p14:creationId xmlns:p14="http://schemas.microsoft.com/office/powerpoint/2010/main" val="1666233552"/>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BFDD085-3F91-0843-B2B2-BD38F96E09B0}" type="datetimeFigureOut">
              <a:rPr lang="en-US" smtClean="0"/>
              <a:t>2/4/24</a:t>
            </a:fld>
            <a:endParaRPr lang="en-US"/>
          </a:p>
        </p:txBody>
      </p:sp>
      <p:sp>
        <p:nvSpPr>
          <p:cNvPr id="5" name="Footer Placeholder 4"/>
          <p:cNvSpPr>
            <a:spLocks noGrp="1"/>
          </p:cNvSpPr>
          <p:nvPr>
            <p:ph type="ftr" sz="quarter" idx="11"/>
          </p:nvPr>
        </p:nvSpPr>
        <p:spPr/>
        <p:txBody>
          <a:bodyPr/>
          <a:lstStyle/>
          <a:p>
            <a:r>
              <a:rPr lang="en-US"/>
              <a:t>Sophie Liggins 2024</a:t>
            </a:r>
          </a:p>
        </p:txBody>
      </p:sp>
      <p:sp>
        <p:nvSpPr>
          <p:cNvPr id="6" name="Slide Number Placeholder 5"/>
          <p:cNvSpPr>
            <a:spLocks noGrp="1"/>
          </p:cNvSpPr>
          <p:nvPr>
            <p:ph type="sldNum" sz="quarter" idx="12"/>
          </p:nvPr>
        </p:nvSpPr>
        <p:spPr/>
        <p:txBody>
          <a:bodyPr/>
          <a:lstStyle/>
          <a:p>
            <a:fld id="{D842FD53-01CF-474D-B0DB-EEBB01E8A784}" type="slidenum">
              <a:rPr lang="en-US" smtClean="0"/>
              <a:t>‹#›</a:t>
            </a:fld>
            <a:endParaRPr lang="en-US"/>
          </a:p>
        </p:txBody>
      </p:sp>
    </p:spTree>
    <p:extLst>
      <p:ext uri="{BB962C8B-B14F-4D97-AF65-F5344CB8AC3E}">
        <p14:creationId xmlns:p14="http://schemas.microsoft.com/office/powerpoint/2010/main" val="4248192859"/>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2/4/24</a:t>
            </a:fld>
            <a:endParaRPr lang="en-US"/>
          </a:p>
        </p:txBody>
      </p:sp>
      <p:sp>
        <p:nvSpPr>
          <p:cNvPr id="5" name="Footer Placeholder 4"/>
          <p:cNvSpPr>
            <a:spLocks noGrp="1"/>
          </p:cNvSpPr>
          <p:nvPr>
            <p:ph type="ftr" sz="quarter" idx="11"/>
          </p:nvPr>
        </p:nvSpPr>
        <p:spPr/>
        <p:txBody>
          <a:bodyPr/>
          <a:lstStyle/>
          <a:p>
            <a:r>
              <a:rPr lang="en-US"/>
              <a:t>Sophie Liggins 2024</a:t>
            </a:r>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extLst>
      <p:ext uri="{BB962C8B-B14F-4D97-AF65-F5344CB8AC3E}">
        <p14:creationId xmlns:p14="http://schemas.microsoft.com/office/powerpoint/2010/main" val="731439646"/>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BFDD085-3F91-0843-B2B2-BD38F96E09B0}" type="datetimeFigureOut">
              <a:rPr lang="en-US" smtClean="0"/>
              <a:t>2/4/24</a:t>
            </a:fld>
            <a:endParaRPr lang="en-US"/>
          </a:p>
        </p:txBody>
      </p:sp>
      <p:sp>
        <p:nvSpPr>
          <p:cNvPr id="6" name="Footer Placeholder 5"/>
          <p:cNvSpPr>
            <a:spLocks noGrp="1"/>
          </p:cNvSpPr>
          <p:nvPr>
            <p:ph type="ftr" sz="quarter" idx="11"/>
          </p:nvPr>
        </p:nvSpPr>
        <p:spPr/>
        <p:txBody>
          <a:bodyPr/>
          <a:lstStyle/>
          <a:p>
            <a:r>
              <a:rPr lang="en-US"/>
              <a:t>Sophie Liggins 2024</a:t>
            </a:r>
          </a:p>
        </p:txBody>
      </p:sp>
      <p:sp>
        <p:nvSpPr>
          <p:cNvPr id="7" name="Slide Number Placeholder 6"/>
          <p:cNvSpPr>
            <a:spLocks noGrp="1"/>
          </p:cNvSpPr>
          <p:nvPr>
            <p:ph type="sldNum" sz="quarter" idx="12"/>
          </p:nvPr>
        </p:nvSpPr>
        <p:spPr/>
        <p:txBody>
          <a:bodyPr/>
          <a:lstStyle/>
          <a:p>
            <a:fld id="{D842FD53-01CF-474D-B0DB-EEBB01E8A784}" type="slidenum">
              <a:rPr lang="en-US" smtClean="0"/>
              <a:t>‹#›</a:t>
            </a:fld>
            <a:endParaRPr lang="en-US"/>
          </a:p>
        </p:txBody>
      </p:sp>
    </p:spTree>
    <p:extLst>
      <p:ext uri="{BB962C8B-B14F-4D97-AF65-F5344CB8AC3E}">
        <p14:creationId xmlns:p14="http://schemas.microsoft.com/office/powerpoint/2010/main" val="1192264437"/>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BFDD085-3F91-0843-B2B2-BD38F96E09B0}" type="datetimeFigureOut">
              <a:rPr lang="en-US" smtClean="0"/>
              <a:t>2/4/24</a:t>
            </a:fld>
            <a:endParaRPr lang="en-US"/>
          </a:p>
        </p:txBody>
      </p:sp>
      <p:sp>
        <p:nvSpPr>
          <p:cNvPr id="8" name="Footer Placeholder 7"/>
          <p:cNvSpPr>
            <a:spLocks noGrp="1"/>
          </p:cNvSpPr>
          <p:nvPr>
            <p:ph type="ftr" sz="quarter" idx="11"/>
          </p:nvPr>
        </p:nvSpPr>
        <p:spPr/>
        <p:txBody>
          <a:bodyPr/>
          <a:lstStyle/>
          <a:p>
            <a:r>
              <a:rPr lang="en-US"/>
              <a:t>Sophie Liggins 2024</a:t>
            </a:r>
          </a:p>
        </p:txBody>
      </p:sp>
      <p:sp>
        <p:nvSpPr>
          <p:cNvPr id="9" name="Slide Number Placeholder 8"/>
          <p:cNvSpPr>
            <a:spLocks noGrp="1"/>
          </p:cNvSpPr>
          <p:nvPr>
            <p:ph type="sldNum" sz="quarter" idx="12"/>
          </p:nvPr>
        </p:nvSpPr>
        <p:spPr/>
        <p:txBody>
          <a:bodyPr/>
          <a:lstStyle/>
          <a:p>
            <a:fld id="{D842FD53-01CF-474D-B0DB-EEBB01E8A784}" type="slidenum">
              <a:rPr lang="en-US" smtClean="0"/>
              <a:t>‹#›</a:t>
            </a:fld>
            <a:endParaRPr lang="en-US"/>
          </a:p>
        </p:txBody>
      </p:sp>
    </p:spTree>
    <p:extLst>
      <p:ext uri="{BB962C8B-B14F-4D97-AF65-F5344CB8AC3E}">
        <p14:creationId xmlns:p14="http://schemas.microsoft.com/office/powerpoint/2010/main" val="200054937"/>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BFDD085-3F91-0843-B2B2-BD38F96E09B0}" type="datetimeFigureOut">
              <a:rPr lang="en-US" smtClean="0"/>
              <a:t>2/4/24</a:t>
            </a:fld>
            <a:endParaRPr lang="en-US"/>
          </a:p>
        </p:txBody>
      </p:sp>
      <p:sp>
        <p:nvSpPr>
          <p:cNvPr id="4" name="Footer Placeholder 3"/>
          <p:cNvSpPr>
            <a:spLocks noGrp="1"/>
          </p:cNvSpPr>
          <p:nvPr>
            <p:ph type="ftr" sz="quarter" idx="11"/>
          </p:nvPr>
        </p:nvSpPr>
        <p:spPr/>
        <p:txBody>
          <a:bodyPr/>
          <a:lstStyle/>
          <a:p>
            <a:r>
              <a:rPr lang="en-US"/>
              <a:t>Sophie Liggins 2024</a:t>
            </a:r>
          </a:p>
        </p:txBody>
      </p:sp>
      <p:sp>
        <p:nvSpPr>
          <p:cNvPr id="5" name="Slide Number Placeholder 4"/>
          <p:cNvSpPr>
            <a:spLocks noGrp="1"/>
          </p:cNvSpPr>
          <p:nvPr>
            <p:ph type="sldNum" sz="quarter" idx="12"/>
          </p:nvPr>
        </p:nvSpPr>
        <p:spPr/>
        <p:txBody>
          <a:bodyPr/>
          <a:lstStyle/>
          <a:p>
            <a:fld id="{D842FD53-01CF-474D-B0DB-EEBB01E8A784}" type="slidenum">
              <a:rPr lang="en-US" smtClean="0"/>
              <a:t>‹#›</a:t>
            </a:fld>
            <a:endParaRPr lang="en-US"/>
          </a:p>
        </p:txBody>
      </p:sp>
    </p:spTree>
    <p:extLst>
      <p:ext uri="{BB962C8B-B14F-4D97-AF65-F5344CB8AC3E}">
        <p14:creationId xmlns:p14="http://schemas.microsoft.com/office/powerpoint/2010/main" val="4037989762"/>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DD085-3F91-0843-B2B2-BD38F96E09B0}" type="datetimeFigureOut">
              <a:rPr lang="en-US" smtClean="0"/>
              <a:t>2/4/24</a:t>
            </a:fld>
            <a:endParaRPr lang="en-US"/>
          </a:p>
        </p:txBody>
      </p:sp>
      <p:sp>
        <p:nvSpPr>
          <p:cNvPr id="3" name="Footer Placeholder 2"/>
          <p:cNvSpPr>
            <a:spLocks noGrp="1"/>
          </p:cNvSpPr>
          <p:nvPr>
            <p:ph type="ftr" sz="quarter" idx="11"/>
          </p:nvPr>
        </p:nvSpPr>
        <p:spPr/>
        <p:txBody>
          <a:bodyPr/>
          <a:lstStyle/>
          <a:p>
            <a:r>
              <a:rPr lang="en-US"/>
              <a:t>Sophie Liggins 2024</a:t>
            </a:r>
          </a:p>
        </p:txBody>
      </p:sp>
      <p:sp>
        <p:nvSpPr>
          <p:cNvPr id="4" name="Slide Number Placeholder 3"/>
          <p:cNvSpPr>
            <a:spLocks noGrp="1"/>
          </p:cNvSpPr>
          <p:nvPr>
            <p:ph type="sldNum" sz="quarter" idx="12"/>
          </p:nvPr>
        </p:nvSpPr>
        <p:spPr/>
        <p:txBody>
          <a:bodyPr/>
          <a:lstStyle/>
          <a:p>
            <a:fld id="{D842FD53-01CF-474D-B0DB-EEBB01E8A784}" type="slidenum">
              <a:rPr lang="en-US" smtClean="0"/>
              <a:t>‹#›</a:t>
            </a:fld>
            <a:endParaRPr lang="en-US"/>
          </a:p>
        </p:txBody>
      </p:sp>
    </p:spTree>
    <p:extLst>
      <p:ext uri="{BB962C8B-B14F-4D97-AF65-F5344CB8AC3E}">
        <p14:creationId xmlns:p14="http://schemas.microsoft.com/office/powerpoint/2010/main" val="2675019641"/>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BFDD085-3F91-0843-B2B2-BD38F96E09B0}" type="datetimeFigureOut">
              <a:rPr lang="en-US" smtClean="0"/>
              <a:t>2/4/24</a:t>
            </a:fld>
            <a:endParaRPr lang="en-US"/>
          </a:p>
        </p:txBody>
      </p:sp>
      <p:sp>
        <p:nvSpPr>
          <p:cNvPr id="6" name="Footer Placeholder 5"/>
          <p:cNvSpPr>
            <a:spLocks noGrp="1"/>
          </p:cNvSpPr>
          <p:nvPr>
            <p:ph type="ftr" sz="quarter" idx="11"/>
          </p:nvPr>
        </p:nvSpPr>
        <p:spPr/>
        <p:txBody>
          <a:bodyPr/>
          <a:lstStyle/>
          <a:p>
            <a:r>
              <a:rPr lang="en-US"/>
              <a:t>Sophie Liggins 2024</a:t>
            </a:r>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380781649"/>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BFDD085-3F91-0843-B2B2-BD38F96E09B0}" type="datetimeFigureOut">
              <a:rPr lang="en-US" smtClean="0"/>
              <a:t>2/4/24</a:t>
            </a:fld>
            <a:endParaRPr lang="en-US"/>
          </a:p>
        </p:txBody>
      </p:sp>
      <p:sp>
        <p:nvSpPr>
          <p:cNvPr id="6" name="Footer Placeholder 5"/>
          <p:cNvSpPr>
            <a:spLocks noGrp="1"/>
          </p:cNvSpPr>
          <p:nvPr>
            <p:ph type="ftr" sz="quarter" idx="11"/>
          </p:nvPr>
        </p:nvSpPr>
        <p:spPr/>
        <p:txBody>
          <a:bodyPr/>
          <a:lstStyle/>
          <a:p>
            <a:r>
              <a:rPr lang="en-US"/>
              <a:t>Sophie Liggins 2024</a:t>
            </a:r>
          </a:p>
        </p:txBody>
      </p:sp>
      <p:sp>
        <p:nvSpPr>
          <p:cNvPr id="7" name="Slide Number Placeholder 6"/>
          <p:cNvSpPr>
            <a:spLocks noGrp="1"/>
          </p:cNvSpPr>
          <p:nvPr>
            <p:ph type="sldNum" sz="quarter" idx="12"/>
          </p:nvPr>
        </p:nvSpPr>
        <p:spPr/>
        <p:txBody>
          <a:bodyPr/>
          <a:lstStyle/>
          <a:p>
            <a:fld id="{D842FD53-01CF-474D-B0DB-EEBB01E8A784}" type="slidenum">
              <a:rPr lang="en-US" smtClean="0"/>
              <a:t>‹#›</a:t>
            </a:fld>
            <a:endParaRPr lang="en-US"/>
          </a:p>
        </p:txBody>
      </p:sp>
    </p:spTree>
    <p:extLst>
      <p:ext uri="{BB962C8B-B14F-4D97-AF65-F5344CB8AC3E}">
        <p14:creationId xmlns:p14="http://schemas.microsoft.com/office/powerpoint/2010/main" val="3268688098"/>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DD085-3F91-0843-B2B2-BD38F96E09B0}" type="datetimeFigureOut">
              <a:rPr lang="en-US" smtClean="0"/>
              <a:t>2/4/24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Sophie Liggins 2024</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42FD53-01CF-474D-B0DB-EEBB01E8A784}" type="slidenum">
              <a:rPr lang="en-US" smtClean="0"/>
              <a:t>‹#›</a:t>
            </a:fld>
            <a:endParaRPr lang="en-US"/>
          </a:p>
        </p:txBody>
      </p:sp>
    </p:spTree>
    <p:extLst>
      <p:ext uri="{BB962C8B-B14F-4D97-AF65-F5344CB8AC3E}">
        <p14:creationId xmlns:p14="http://schemas.microsoft.com/office/powerpoint/2010/main" val="2791813771"/>
      </p:ext>
    </p:extLst>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tubecreature.com/#/wardwords/current/same/*/*/TFFFTF/11.293502576202153/-0.1978/51.492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100"/>
          </a:xfrm>
        </p:spPr>
        <p:txBody>
          <a:bodyPr>
            <a:normAutofit fontScale="90000"/>
          </a:bodyPr>
          <a:lstStyle/>
          <a:p>
            <a:r>
              <a:rPr lang="en-US" dirty="0"/>
              <a:t>QUIZ</a:t>
            </a:r>
          </a:p>
        </p:txBody>
      </p:sp>
      <p:sp>
        <p:nvSpPr>
          <p:cNvPr id="3" name="Content Placeholder 2"/>
          <p:cNvSpPr>
            <a:spLocks noGrp="1"/>
          </p:cNvSpPr>
          <p:nvPr>
            <p:ph idx="1"/>
          </p:nvPr>
        </p:nvSpPr>
        <p:spPr>
          <a:xfrm>
            <a:off x="457200" y="1167881"/>
            <a:ext cx="3596291" cy="5099677"/>
          </a:xfrm>
        </p:spPr>
        <p:txBody>
          <a:bodyPr vert="horz" lIns="91440" tIns="45720" rIns="91440" bIns="45720" rtlCol="0" anchor="t">
            <a:noAutofit/>
          </a:bodyPr>
          <a:lstStyle/>
          <a:p>
            <a:r>
              <a:rPr lang="en-US" sz="2400" dirty="0"/>
              <a:t>There are 3 rounds. Each round has 4 questions. </a:t>
            </a:r>
          </a:p>
          <a:p>
            <a:r>
              <a:rPr lang="en-US" sz="2400" dirty="0"/>
              <a:t>Copy down this table</a:t>
            </a:r>
          </a:p>
          <a:p>
            <a:r>
              <a:rPr lang="en-US" sz="2400" dirty="0"/>
              <a:t>When you read the question, write your </a:t>
            </a:r>
            <a:r>
              <a:rPr lang="en-US" sz="2400" b="1" dirty="0"/>
              <a:t>initial answer in the first column</a:t>
            </a:r>
            <a:r>
              <a:rPr lang="en-US" sz="2400" dirty="0"/>
              <a:t>. Write the </a:t>
            </a:r>
            <a:r>
              <a:rPr lang="en-US" sz="2400" b="1" dirty="0"/>
              <a:t>correct answer in the second column</a:t>
            </a:r>
            <a:r>
              <a:rPr lang="en-US" sz="2400" dirty="0"/>
              <a:t>. </a:t>
            </a:r>
          </a:p>
          <a:p>
            <a:r>
              <a:rPr lang="en-US" sz="2400" dirty="0"/>
              <a:t>You can work out how many you already knew at the end. </a:t>
            </a:r>
          </a:p>
        </p:txBody>
      </p:sp>
      <p:graphicFrame>
        <p:nvGraphicFramePr>
          <p:cNvPr id="4" name="Table 3"/>
          <p:cNvGraphicFramePr>
            <a:graphicFrameLocks noGrp="1"/>
          </p:cNvGraphicFramePr>
          <p:nvPr>
            <p:extLst>
              <p:ext uri="{D42A27DB-BD31-4B8C-83A1-F6EECF244321}">
                <p14:modId xmlns:p14="http://schemas.microsoft.com/office/powerpoint/2010/main" val="3291727581"/>
              </p:ext>
            </p:extLst>
          </p:nvPr>
        </p:nvGraphicFramePr>
        <p:xfrm>
          <a:off x="4755477" y="1254414"/>
          <a:ext cx="3931323" cy="5090160"/>
        </p:xfrm>
        <a:graphic>
          <a:graphicData uri="http://schemas.openxmlformats.org/drawingml/2006/table">
            <a:tbl>
              <a:tblPr firstRow="1" bandRow="1">
                <a:tableStyleId>{93296810-A885-4BE3-A3E7-6D5BEEA58F35}</a:tableStyleId>
              </a:tblPr>
              <a:tblGrid>
                <a:gridCol w="1310441">
                  <a:extLst>
                    <a:ext uri="{9D8B030D-6E8A-4147-A177-3AD203B41FA5}">
                      <a16:colId xmlns:a16="http://schemas.microsoft.com/office/drawing/2014/main" val="20000"/>
                    </a:ext>
                  </a:extLst>
                </a:gridCol>
                <a:gridCol w="1310441">
                  <a:extLst>
                    <a:ext uri="{9D8B030D-6E8A-4147-A177-3AD203B41FA5}">
                      <a16:colId xmlns:a16="http://schemas.microsoft.com/office/drawing/2014/main" val="20001"/>
                    </a:ext>
                  </a:extLst>
                </a:gridCol>
                <a:gridCol w="1310441">
                  <a:extLst>
                    <a:ext uri="{9D8B030D-6E8A-4147-A177-3AD203B41FA5}">
                      <a16:colId xmlns:a16="http://schemas.microsoft.com/office/drawing/2014/main" val="20002"/>
                    </a:ext>
                  </a:extLst>
                </a:gridCol>
              </a:tblGrid>
              <a:tr h="370840">
                <a:tc>
                  <a:txBody>
                    <a:bodyPr/>
                    <a:lstStyle/>
                    <a:p>
                      <a:r>
                        <a:rPr lang="en-US" dirty="0"/>
                        <a:t>Question number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a:t>First</a:t>
                      </a:r>
                      <a:r>
                        <a:rPr lang="en-US" baseline="0" dirty="0"/>
                        <a:t> answer</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a:t>Correct answer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dirty="0"/>
                        <a:t>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dirty="0"/>
                        <a:t>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dirty="0"/>
                        <a:t>3</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dirty="0"/>
                        <a:t>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US" dirty="0"/>
                        <a:t>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n-US" dirty="0"/>
                        <a:t>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r>
                        <a:rPr lang="en-US" dirty="0"/>
                        <a:t>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r>
                        <a:rPr lang="en-US" dirty="0"/>
                        <a:t>8</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r>
                        <a:rPr lang="en-US" dirty="0"/>
                        <a:t>9</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9"/>
                  </a:ext>
                </a:extLst>
              </a:tr>
              <a:tr h="370840">
                <a:tc>
                  <a:txBody>
                    <a:bodyPr/>
                    <a:lstStyle/>
                    <a:p>
                      <a:r>
                        <a:rPr lang="en-US" dirty="0"/>
                        <a:t>10</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10"/>
                  </a:ext>
                </a:extLst>
              </a:tr>
              <a:tr h="370840">
                <a:tc>
                  <a:txBody>
                    <a:bodyPr/>
                    <a:lstStyle/>
                    <a:p>
                      <a:r>
                        <a:rPr lang="en-US" dirty="0"/>
                        <a:t>11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11"/>
                  </a:ext>
                </a:extLst>
              </a:tr>
              <a:tr h="370840">
                <a:tc>
                  <a:txBody>
                    <a:bodyPr/>
                    <a:lstStyle/>
                    <a:p>
                      <a:r>
                        <a:rPr lang="en-US" dirty="0"/>
                        <a:t>12</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5" name="Footer Placeholder 4">
            <a:extLst>
              <a:ext uri="{FF2B5EF4-FFF2-40B4-BE49-F238E27FC236}">
                <a16:creationId xmlns:a16="http://schemas.microsoft.com/office/drawing/2014/main" id="{0A72E3A8-4ED1-A084-B821-6A726C2F54BA}"/>
              </a:ext>
            </a:extLst>
          </p:cNvPr>
          <p:cNvSpPr>
            <a:spLocks noGrp="1"/>
          </p:cNvSpPr>
          <p:nvPr>
            <p:ph type="ftr" sz="quarter" idx="11"/>
          </p:nvPr>
        </p:nvSpPr>
        <p:spPr/>
        <p:txBody>
          <a:bodyPr/>
          <a:lstStyle/>
          <a:p>
            <a:r>
              <a:rPr lang="en-US"/>
              <a:t>Sophie Liggins 2024</a:t>
            </a:r>
          </a:p>
        </p:txBody>
      </p:sp>
    </p:spTree>
    <p:extLst>
      <p:ext uri="{BB962C8B-B14F-4D97-AF65-F5344CB8AC3E}">
        <p14:creationId xmlns:p14="http://schemas.microsoft.com/office/powerpoint/2010/main" val="1215007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5554663" y="4652067"/>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7" name="Rectangle 3"/>
          <p:cNvSpPr>
            <a:spLocks noChangeArrowheads="1"/>
          </p:cNvSpPr>
          <p:nvPr/>
        </p:nvSpPr>
        <p:spPr bwMode="auto">
          <a:xfrm>
            <a:off x="5548313" y="4652067"/>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8" name="Rectangle 4"/>
          <p:cNvSpPr>
            <a:spLocks noChangeArrowheads="1"/>
          </p:cNvSpPr>
          <p:nvPr/>
        </p:nvSpPr>
        <p:spPr bwMode="auto">
          <a:xfrm>
            <a:off x="5554663" y="4652067"/>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9" name="Rectangle 5"/>
          <p:cNvSpPr>
            <a:spLocks noChangeArrowheads="1"/>
          </p:cNvSpPr>
          <p:nvPr/>
        </p:nvSpPr>
        <p:spPr bwMode="auto">
          <a:xfrm>
            <a:off x="5554663" y="4652067"/>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52" name="Text Box 8"/>
          <p:cNvSpPr txBox="1">
            <a:spLocks noChangeArrowheads="1"/>
          </p:cNvSpPr>
          <p:nvPr/>
        </p:nvSpPr>
        <p:spPr bwMode="auto">
          <a:xfrm>
            <a:off x="885825" y="4625975"/>
            <a:ext cx="1062711"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 Urdu</a:t>
            </a:r>
          </a:p>
        </p:txBody>
      </p:sp>
      <p:sp>
        <p:nvSpPr>
          <p:cNvPr id="31753" name="Text Box 9"/>
          <p:cNvSpPr txBox="1">
            <a:spLocks noChangeArrowheads="1"/>
          </p:cNvSpPr>
          <p:nvPr/>
        </p:nvSpPr>
        <p:spPr bwMode="auto">
          <a:xfrm>
            <a:off x="860425" y="5540375"/>
            <a:ext cx="1271527"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Turkish</a:t>
            </a:r>
          </a:p>
        </p:txBody>
      </p:sp>
      <p:sp>
        <p:nvSpPr>
          <p:cNvPr id="31754" name="Text Box 10"/>
          <p:cNvSpPr txBox="1">
            <a:spLocks noChangeArrowheads="1"/>
          </p:cNvSpPr>
          <p:nvPr/>
        </p:nvSpPr>
        <p:spPr bwMode="auto">
          <a:xfrm>
            <a:off x="5522913" y="4630738"/>
            <a:ext cx="108901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Polish</a:t>
            </a:r>
          </a:p>
        </p:txBody>
      </p:sp>
      <p:sp>
        <p:nvSpPr>
          <p:cNvPr id="31755" name="Text Box 11"/>
          <p:cNvSpPr txBox="1">
            <a:spLocks noChangeArrowheads="1"/>
          </p:cNvSpPr>
          <p:nvPr/>
        </p:nvSpPr>
        <p:spPr bwMode="auto">
          <a:xfrm>
            <a:off x="5522913" y="5532438"/>
            <a:ext cx="1364802"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Gujarati</a:t>
            </a:r>
          </a:p>
        </p:txBody>
      </p:sp>
      <p:sp>
        <p:nvSpPr>
          <p:cNvPr id="31756" name="Rectangle 12"/>
          <p:cNvSpPr>
            <a:spLocks noChangeArrowheads="1"/>
          </p:cNvSpPr>
          <p:nvPr/>
        </p:nvSpPr>
        <p:spPr bwMode="auto">
          <a:xfrm>
            <a:off x="4900613" y="4552054"/>
            <a:ext cx="4243387" cy="795338"/>
          </a:xfrm>
          <a:prstGeom prst="rect">
            <a:avLst/>
          </a:prstGeom>
          <a:noFill/>
          <a:ln w="28575">
            <a:solidFill>
              <a:srgbClr val="FFFF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 name="Rectangle 12"/>
          <p:cNvSpPr/>
          <p:nvPr/>
        </p:nvSpPr>
        <p:spPr>
          <a:xfrm>
            <a:off x="395536" y="4293096"/>
            <a:ext cx="558426" cy="923330"/>
          </a:xfrm>
          <a:prstGeom prst="rect">
            <a:avLst/>
          </a:prstGeom>
          <a:noFill/>
        </p:spPr>
        <p:txBody>
          <a:bodyPr>
            <a:spAutoFit/>
          </a:bodyPr>
          <a:lstStyle/>
          <a:p>
            <a:pPr algn="ctr">
              <a:defRPr/>
            </a:pPr>
            <a:r>
              <a:rPr lang="en-GB"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A</a:t>
            </a:r>
          </a:p>
        </p:txBody>
      </p:sp>
      <p:sp>
        <p:nvSpPr>
          <p:cNvPr id="15" name="Rectangle 14"/>
          <p:cNvSpPr/>
          <p:nvPr/>
        </p:nvSpPr>
        <p:spPr>
          <a:xfrm>
            <a:off x="4716016" y="429309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B</a:t>
            </a:r>
          </a:p>
        </p:txBody>
      </p:sp>
      <p:sp>
        <p:nvSpPr>
          <p:cNvPr id="16" name="Rectangle 15"/>
          <p:cNvSpPr/>
          <p:nvPr/>
        </p:nvSpPr>
        <p:spPr>
          <a:xfrm>
            <a:off x="323528" y="5445224"/>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C</a:t>
            </a:r>
          </a:p>
        </p:txBody>
      </p:sp>
      <p:sp>
        <p:nvSpPr>
          <p:cNvPr id="17" name="Rectangle 16"/>
          <p:cNvSpPr/>
          <p:nvPr/>
        </p:nvSpPr>
        <p:spPr>
          <a:xfrm>
            <a:off x="4644008" y="537321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D</a:t>
            </a:r>
          </a:p>
        </p:txBody>
      </p:sp>
      <p:sp>
        <p:nvSpPr>
          <p:cNvPr id="18" name="Text Box 7"/>
          <p:cNvSpPr txBox="1">
            <a:spLocks noChangeArrowheads="1"/>
          </p:cNvSpPr>
          <p:nvPr/>
        </p:nvSpPr>
        <p:spPr bwMode="auto">
          <a:xfrm>
            <a:off x="621535" y="1513117"/>
            <a:ext cx="7917819" cy="1938992"/>
          </a:xfrm>
          <a:prstGeom prst="rect">
            <a:avLst/>
          </a:prstGeom>
          <a:solidFill>
            <a:schemeClr val="bg1"/>
          </a:solidFill>
          <a:ln>
            <a:noFill/>
          </a:ln>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4000" dirty="0">
                <a:latin typeface="+mn-lt"/>
              </a:rPr>
              <a:t>7. What is the most commonly spoken language in London after English? </a:t>
            </a:r>
            <a:endParaRPr lang="en-GB" sz="4800" b="1" dirty="0">
              <a:solidFill>
                <a:srgbClr val="FFFF00"/>
              </a:solidFill>
              <a:latin typeface="+mn-lt"/>
            </a:endParaRPr>
          </a:p>
        </p:txBody>
      </p:sp>
      <p:sp>
        <p:nvSpPr>
          <p:cNvPr id="20" name="Rectangle 19"/>
          <p:cNvSpPr/>
          <p:nvPr/>
        </p:nvSpPr>
        <p:spPr>
          <a:xfrm>
            <a:off x="2680482" y="214948"/>
            <a:ext cx="3864985" cy="523220"/>
          </a:xfrm>
          <a:prstGeom prst="rect">
            <a:avLst/>
          </a:prstGeom>
        </p:spPr>
        <p:txBody>
          <a:bodyPr wrap="none">
            <a:spAutoFit/>
          </a:bodyPr>
          <a:lstStyle/>
          <a:p>
            <a:r>
              <a:rPr lang="en-US" sz="2800" dirty="0">
                <a:solidFill>
                  <a:srgbClr val="FFFF00"/>
                </a:solidFill>
              </a:rPr>
              <a:t>Plurilingual London Quiz</a:t>
            </a:r>
          </a:p>
        </p:txBody>
      </p:sp>
      <p:sp>
        <p:nvSpPr>
          <p:cNvPr id="2" name="Footer Placeholder 1">
            <a:extLst>
              <a:ext uri="{FF2B5EF4-FFF2-40B4-BE49-F238E27FC236}">
                <a16:creationId xmlns:a16="http://schemas.microsoft.com/office/drawing/2014/main" id="{58365367-3356-048A-57E0-739AA66F4786}"/>
              </a:ext>
            </a:extLst>
          </p:cNvPr>
          <p:cNvSpPr>
            <a:spLocks noGrp="1"/>
          </p:cNvSpPr>
          <p:nvPr>
            <p:ph type="ftr" sz="quarter" idx="11"/>
          </p:nvPr>
        </p:nvSpPr>
        <p:spPr/>
        <p:txBody>
          <a:bodyPr/>
          <a:lstStyle/>
          <a:p>
            <a:r>
              <a:rPr lang="en-US"/>
              <a:t>Sophie Liggins 2024</a:t>
            </a:r>
          </a:p>
        </p:txBody>
      </p:sp>
    </p:spTree>
    <p:extLst>
      <p:ext uri="{BB962C8B-B14F-4D97-AF65-F5344CB8AC3E}">
        <p14:creationId xmlns:p14="http://schemas.microsoft.com/office/powerpoint/2010/main" val="1550061779"/>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5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5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5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1" presetClass="entr" presetSubtype="0" fill="hold" grpId="0" nodeType="clickEffect">
                                  <p:stCondLst>
                                    <p:cond delay="0"/>
                                  </p:stCondLst>
                                  <p:childTnLst>
                                    <p:set>
                                      <p:cBhvr>
                                        <p:cTn id="26" dur="500">
                                          <p:stCondLst>
                                            <p:cond delay="0"/>
                                          </p:stCondLst>
                                        </p:cTn>
                                        <p:tgtEl>
                                          <p:spTgt spid="31746"/>
                                        </p:tgtEl>
                                        <p:attrNameLst>
                                          <p:attrName>style.visibility</p:attrName>
                                        </p:attrNameLst>
                                      </p:cBhvr>
                                      <p:to>
                                        <p:strVal val="visible"/>
                                      </p:to>
                                    </p:set>
                                  </p:childTnLst>
                                </p:cTn>
                              </p:par>
                            </p:childTnLst>
                          </p:cTn>
                        </p:par>
                        <p:par>
                          <p:cTn id="27" fill="hold" nodeType="afterGroup">
                            <p:stCondLst>
                              <p:cond delay="500"/>
                            </p:stCondLst>
                            <p:childTnLst>
                              <p:par>
                                <p:cTn id="28" presetID="11" presetClass="entr" presetSubtype="0" fill="hold" grpId="0" nodeType="afterEffect">
                                  <p:stCondLst>
                                    <p:cond delay="100"/>
                                  </p:stCondLst>
                                  <p:childTnLst>
                                    <p:set>
                                      <p:cBhvr>
                                        <p:cTn id="29" dur="500">
                                          <p:stCondLst>
                                            <p:cond delay="0"/>
                                          </p:stCondLst>
                                        </p:cTn>
                                        <p:tgtEl>
                                          <p:spTgt spid="31747"/>
                                        </p:tgtEl>
                                        <p:attrNameLst>
                                          <p:attrName>style.visibility</p:attrName>
                                        </p:attrNameLst>
                                      </p:cBhvr>
                                      <p:to>
                                        <p:strVal val="visible"/>
                                      </p:to>
                                    </p:set>
                                  </p:childTnLst>
                                </p:cTn>
                              </p:par>
                            </p:childTnLst>
                          </p:cTn>
                        </p:par>
                        <p:par>
                          <p:cTn id="30" fill="hold" nodeType="afterGroup">
                            <p:stCondLst>
                              <p:cond delay="1100"/>
                            </p:stCondLst>
                            <p:childTnLst>
                              <p:par>
                                <p:cTn id="31" presetID="11" presetClass="entr" presetSubtype="0" fill="hold" grpId="0" nodeType="afterEffect">
                                  <p:stCondLst>
                                    <p:cond delay="100"/>
                                  </p:stCondLst>
                                  <p:childTnLst>
                                    <p:set>
                                      <p:cBhvr>
                                        <p:cTn id="32" dur="500">
                                          <p:stCondLst>
                                            <p:cond delay="0"/>
                                          </p:stCondLst>
                                        </p:cTn>
                                        <p:tgtEl>
                                          <p:spTgt spid="31748"/>
                                        </p:tgtEl>
                                        <p:attrNameLst>
                                          <p:attrName>style.visibility</p:attrName>
                                        </p:attrNameLst>
                                      </p:cBhvr>
                                      <p:to>
                                        <p:strVal val="visible"/>
                                      </p:to>
                                    </p:set>
                                  </p:childTnLst>
                                </p:cTn>
                              </p:par>
                            </p:childTnLst>
                          </p:cTn>
                        </p:par>
                        <p:par>
                          <p:cTn id="33" fill="hold" nodeType="afterGroup">
                            <p:stCondLst>
                              <p:cond delay="1700"/>
                            </p:stCondLst>
                            <p:childTnLst>
                              <p:par>
                                <p:cTn id="34" presetID="11" presetClass="entr" presetSubtype="0" fill="hold" grpId="0" nodeType="afterEffect">
                                  <p:stCondLst>
                                    <p:cond delay="100"/>
                                  </p:stCondLst>
                                  <p:childTnLst>
                                    <p:set>
                                      <p:cBhvr>
                                        <p:cTn id="35" dur="500">
                                          <p:stCondLst>
                                            <p:cond delay="0"/>
                                          </p:stCondLst>
                                        </p:cTn>
                                        <p:tgtEl>
                                          <p:spTgt spid="31749"/>
                                        </p:tgtEl>
                                        <p:attrNameLst>
                                          <p:attrName>style.visibility</p:attrName>
                                        </p:attrNameLst>
                                      </p:cBhvr>
                                      <p:to>
                                        <p:strVal val="visible"/>
                                      </p:to>
                                    </p:set>
                                  </p:childTnLst>
                                </p:cTn>
                              </p:par>
                            </p:childTnLst>
                          </p:cTn>
                        </p:par>
                        <p:par>
                          <p:cTn id="36" fill="hold" nodeType="afterGroup">
                            <p:stCondLst>
                              <p:cond delay="2300"/>
                            </p:stCondLst>
                            <p:childTnLst>
                              <p:par>
                                <p:cTn id="37" presetID="1" presetClass="entr" presetSubtype="0" fill="hold" grpId="0" nodeType="afterEffect">
                                  <p:stCondLst>
                                    <p:cond delay="100"/>
                                  </p:stCondLst>
                                  <p:childTnLst>
                                    <p:set>
                                      <p:cBhvr>
                                        <p:cTn id="38" dur="1" fill="hold">
                                          <p:stCondLst>
                                            <p:cond delay="499"/>
                                          </p:stCondLst>
                                        </p:cTn>
                                        <p:tgtEl>
                                          <p:spTgt spid="31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P spid="31747" grpId="0" animBg="1"/>
      <p:bldP spid="31748" grpId="0" animBg="1"/>
      <p:bldP spid="31749" grpId="0" animBg="1"/>
      <p:bldP spid="31752" grpId="0" autoUpdateAnimBg="0"/>
      <p:bldP spid="31753" grpId="0" autoUpdateAnimBg="0"/>
      <p:bldP spid="31754" grpId="0" autoUpdateAnimBg="0"/>
      <p:bldP spid="31755" grpId="0" autoUpdateAnimBg="0"/>
      <p:bldP spid="31756" grpId="0" animBg="1"/>
      <p:bldP spid="18"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5363716" y="5668824"/>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7" name="Rectangle 3"/>
          <p:cNvSpPr>
            <a:spLocks noChangeArrowheads="1"/>
          </p:cNvSpPr>
          <p:nvPr/>
        </p:nvSpPr>
        <p:spPr bwMode="auto">
          <a:xfrm>
            <a:off x="5363716" y="5668824"/>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8" name="Rectangle 4"/>
          <p:cNvSpPr>
            <a:spLocks noChangeArrowheads="1"/>
          </p:cNvSpPr>
          <p:nvPr/>
        </p:nvSpPr>
        <p:spPr bwMode="auto">
          <a:xfrm>
            <a:off x="5363716" y="5740261"/>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9" name="Rectangle 5"/>
          <p:cNvSpPr>
            <a:spLocks noChangeArrowheads="1"/>
          </p:cNvSpPr>
          <p:nvPr/>
        </p:nvSpPr>
        <p:spPr bwMode="auto">
          <a:xfrm>
            <a:off x="5292279" y="5668824"/>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52" name="Text Box 8"/>
          <p:cNvSpPr txBox="1">
            <a:spLocks noChangeArrowheads="1"/>
          </p:cNvSpPr>
          <p:nvPr/>
        </p:nvSpPr>
        <p:spPr bwMode="auto">
          <a:xfrm>
            <a:off x="885825" y="4625974"/>
            <a:ext cx="3633788"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GB" sz="2000" dirty="0">
                <a:solidFill>
                  <a:schemeClr val="bg1"/>
                </a:solidFill>
                <a:latin typeface="+mn-lt"/>
              </a:rPr>
              <a:t> </a:t>
            </a:r>
            <a:r>
              <a:rPr lang="en-US" sz="2000" dirty="0">
                <a:solidFill>
                  <a:schemeClr val="bg1"/>
                </a:solidFill>
                <a:latin typeface="+mn-lt"/>
              </a:rPr>
              <a:t>Turkish, Arabic, </a:t>
            </a:r>
          </a:p>
        </p:txBody>
      </p:sp>
      <p:sp>
        <p:nvSpPr>
          <p:cNvPr id="31753" name="Text Box 9"/>
          <p:cNvSpPr txBox="1">
            <a:spLocks noChangeArrowheads="1"/>
          </p:cNvSpPr>
          <p:nvPr/>
        </p:nvSpPr>
        <p:spPr bwMode="auto">
          <a:xfrm>
            <a:off x="860425" y="5540375"/>
            <a:ext cx="3783583"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dirty="0">
                <a:solidFill>
                  <a:schemeClr val="bg1"/>
                </a:solidFill>
                <a:latin typeface="+mn-lt"/>
              </a:rPr>
              <a:t>Arabic, Urdu, </a:t>
            </a:r>
          </a:p>
        </p:txBody>
      </p:sp>
      <p:sp>
        <p:nvSpPr>
          <p:cNvPr id="31754" name="Text Box 10"/>
          <p:cNvSpPr txBox="1">
            <a:spLocks noChangeArrowheads="1"/>
          </p:cNvSpPr>
          <p:nvPr/>
        </p:nvSpPr>
        <p:spPr bwMode="auto">
          <a:xfrm>
            <a:off x="5522912" y="4542219"/>
            <a:ext cx="3207993"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dirty="0">
                <a:solidFill>
                  <a:schemeClr val="bg1"/>
                </a:solidFill>
                <a:latin typeface="+mn-lt"/>
              </a:rPr>
              <a:t>Spanish, French, </a:t>
            </a:r>
          </a:p>
        </p:txBody>
      </p:sp>
      <p:sp>
        <p:nvSpPr>
          <p:cNvPr id="31755" name="Text Box 11"/>
          <p:cNvSpPr txBox="1">
            <a:spLocks noChangeArrowheads="1"/>
          </p:cNvSpPr>
          <p:nvPr/>
        </p:nvSpPr>
        <p:spPr bwMode="auto">
          <a:xfrm>
            <a:off x="5508626" y="5589588"/>
            <a:ext cx="3381024"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dirty="0">
                <a:solidFill>
                  <a:srgbClr val="FFFFFF"/>
                </a:solidFill>
                <a:latin typeface="+mn-lt"/>
              </a:rPr>
              <a:t>Bengali and </a:t>
            </a:r>
            <a:r>
              <a:rPr lang="en-US" sz="2000" dirty="0" err="1">
                <a:solidFill>
                  <a:srgbClr val="FFFFFF"/>
                </a:solidFill>
                <a:latin typeface="+mn-lt"/>
              </a:rPr>
              <a:t>Gujurati</a:t>
            </a:r>
            <a:endParaRPr lang="en-US" sz="2000" dirty="0">
              <a:solidFill>
                <a:srgbClr val="FFFFFF"/>
              </a:solidFill>
              <a:latin typeface="+mn-lt"/>
            </a:endParaRPr>
          </a:p>
        </p:txBody>
      </p:sp>
      <p:sp>
        <p:nvSpPr>
          <p:cNvPr id="31756" name="Rectangle 12"/>
          <p:cNvSpPr>
            <a:spLocks noChangeArrowheads="1"/>
          </p:cNvSpPr>
          <p:nvPr/>
        </p:nvSpPr>
        <p:spPr bwMode="auto">
          <a:xfrm>
            <a:off x="4716016" y="5452924"/>
            <a:ext cx="4243388" cy="795337"/>
          </a:xfrm>
          <a:prstGeom prst="rect">
            <a:avLst/>
          </a:prstGeom>
          <a:noFill/>
          <a:ln w="28575">
            <a:solidFill>
              <a:srgbClr val="FFFF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 name="Rectangle 12"/>
          <p:cNvSpPr/>
          <p:nvPr/>
        </p:nvSpPr>
        <p:spPr>
          <a:xfrm>
            <a:off x="395536" y="4293096"/>
            <a:ext cx="558426" cy="923330"/>
          </a:xfrm>
          <a:prstGeom prst="rect">
            <a:avLst/>
          </a:prstGeom>
          <a:noFill/>
        </p:spPr>
        <p:txBody>
          <a:bodyPr>
            <a:spAutoFit/>
          </a:bodyPr>
          <a:lstStyle/>
          <a:p>
            <a:pPr algn="ctr">
              <a:defRPr/>
            </a:pPr>
            <a:r>
              <a:rPr lang="en-GB"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A</a:t>
            </a:r>
          </a:p>
        </p:txBody>
      </p:sp>
      <p:sp>
        <p:nvSpPr>
          <p:cNvPr id="15" name="Rectangle 14"/>
          <p:cNvSpPr/>
          <p:nvPr/>
        </p:nvSpPr>
        <p:spPr>
          <a:xfrm>
            <a:off x="4716016" y="429309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B</a:t>
            </a:r>
          </a:p>
        </p:txBody>
      </p:sp>
      <p:sp>
        <p:nvSpPr>
          <p:cNvPr id="16" name="Rectangle 15"/>
          <p:cNvSpPr/>
          <p:nvPr/>
        </p:nvSpPr>
        <p:spPr>
          <a:xfrm>
            <a:off x="323528" y="5445224"/>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C</a:t>
            </a:r>
          </a:p>
        </p:txBody>
      </p:sp>
      <p:sp>
        <p:nvSpPr>
          <p:cNvPr id="17" name="Rectangle 16"/>
          <p:cNvSpPr/>
          <p:nvPr/>
        </p:nvSpPr>
        <p:spPr>
          <a:xfrm>
            <a:off x="4644008" y="537321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D</a:t>
            </a:r>
          </a:p>
        </p:txBody>
      </p:sp>
      <p:sp>
        <p:nvSpPr>
          <p:cNvPr id="18" name="Text Box 7"/>
          <p:cNvSpPr txBox="1">
            <a:spLocks noChangeArrowheads="1"/>
          </p:cNvSpPr>
          <p:nvPr/>
        </p:nvSpPr>
        <p:spPr bwMode="auto">
          <a:xfrm>
            <a:off x="689093" y="1323977"/>
            <a:ext cx="7714685" cy="1938992"/>
          </a:xfrm>
          <a:prstGeom prst="rect">
            <a:avLst/>
          </a:prstGeom>
          <a:solidFill>
            <a:schemeClr val="bg1"/>
          </a:solidFill>
          <a:ln>
            <a:noFill/>
          </a:ln>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4000" dirty="0">
                <a:latin typeface="+mn-lt"/>
              </a:rPr>
              <a:t>8. What are the next two most commonly spoken languages in London? </a:t>
            </a:r>
            <a:endParaRPr lang="en-GB" sz="4800" b="1" dirty="0">
              <a:solidFill>
                <a:srgbClr val="FFFF00"/>
              </a:solidFill>
              <a:latin typeface="+mn-lt"/>
            </a:endParaRPr>
          </a:p>
        </p:txBody>
      </p:sp>
      <p:sp>
        <p:nvSpPr>
          <p:cNvPr id="20" name="Rectangle 19"/>
          <p:cNvSpPr/>
          <p:nvPr/>
        </p:nvSpPr>
        <p:spPr>
          <a:xfrm>
            <a:off x="2680482" y="214948"/>
            <a:ext cx="3864985" cy="523220"/>
          </a:xfrm>
          <a:prstGeom prst="rect">
            <a:avLst/>
          </a:prstGeom>
        </p:spPr>
        <p:txBody>
          <a:bodyPr wrap="none">
            <a:spAutoFit/>
          </a:bodyPr>
          <a:lstStyle/>
          <a:p>
            <a:r>
              <a:rPr lang="en-US" sz="2800" dirty="0">
                <a:solidFill>
                  <a:srgbClr val="FFFF00"/>
                </a:solidFill>
              </a:rPr>
              <a:t>Plurilingual London Quiz</a:t>
            </a:r>
          </a:p>
        </p:txBody>
      </p:sp>
      <p:sp>
        <p:nvSpPr>
          <p:cNvPr id="2" name="Footer Placeholder 1">
            <a:extLst>
              <a:ext uri="{FF2B5EF4-FFF2-40B4-BE49-F238E27FC236}">
                <a16:creationId xmlns:a16="http://schemas.microsoft.com/office/drawing/2014/main" id="{19EB7936-8C5A-8C76-F73A-E38EAFFA0303}"/>
              </a:ext>
            </a:extLst>
          </p:cNvPr>
          <p:cNvSpPr>
            <a:spLocks noGrp="1"/>
          </p:cNvSpPr>
          <p:nvPr>
            <p:ph type="ftr" sz="quarter" idx="11"/>
          </p:nvPr>
        </p:nvSpPr>
        <p:spPr/>
        <p:txBody>
          <a:bodyPr/>
          <a:lstStyle/>
          <a:p>
            <a:r>
              <a:rPr lang="en-US"/>
              <a:t>Sophie Liggins 2024</a:t>
            </a:r>
          </a:p>
        </p:txBody>
      </p:sp>
    </p:spTree>
    <p:extLst>
      <p:ext uri="{BB962C8B-B14F-4D97-AF65-F5344CB8AC3E}">
        <p14:creationId xmlns:p14="http://schemas.microsoft.com/office/powerpoint/2010/main" val="600146774"/>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5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5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5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1" presetClass="entr" presetSubtype="0" fill="hold" grpId="0" nodeType="clickEffect">
                                  <p:stCondLst>
                                    <p:cond delay="0"/>
                                  </p:stCondLst>
                                  <p:childTnLst>
                                    <p:set>
                                      <p:cBhvr>
                                        <p:cTn id="26" dur="500">
                                          <p:stCondLst>
                                            <p:cond delay="0"/>
                                          </p:stCondLst>
                                        </p:cTn>
                                        <p:tgtEl>
                                          <p:spTgt spid="31746"/>
                                        </p:tgtEl>
                                        <p:attrNameLst>
                                          <p:attrName>style.visibility</p:attrName>
                                        </p:attrNameLst>
                                      </p:cBhvr>
                                      <p:to>
                                        <p:strVal val="visible"/>
                                      </p:to>
                                    </p:set>
                                  </p:childTnLst>
                                </p:cTn>
                              </p:par>
                            </p:childTnLst>
                          </p:cTn>
                        </p:par>
                        <p:par>
                          <p:cTn id="27" fill="hold" nodeType="afterGroup">
                            <p:stCondLst>
                              <p:cond delay="500"/>
                            </p:stCondLst>
                            <p:childTnLst>
                              <p:par>
                                <p:cTn id="28" presetID="11" presetClass="entr" presetSubtype="0" fill="hold" grpId="0" nodeType="afterEffect">
                                  <p:stCondLst>
                                    <p:cond delay="100"/>
                                  </p:stCondLst>
                                  <p:childTnLst>
                                    <p:set>
                                      <p:cBhvr>
                                        <p:cTn id="29" dur="500">
                                          <p:stCondLst>
                                            <p:cond delay="0"/>
                                          </p:stCondLst>
                                        </p:cTn>
                                        <p:tgtEl>
                                          <p:spTgt spid="31747"/>
                                        </p:tgtEl>
                                        <p:attrNameLst>
                                          <p:attrName>style.visibility</p:attrName>
                                        </p:attrNameLst>
                                      </p:cBhvr>
                                      <p:to>
                                        <p:strVal val="visible"/>
                                      </p:to>
                                    </p:set>
                                  </p:childTnLst>
                                </p:cTn>
                              </p:par>
                            </p:childTnLst>
                          </p:cTn>
                        </p:par>
                        <p:par>
                          <p:cTn id="30" fill="hold" nodeType="afterGroup">
                            <p:stCondLst>
                              <p:cond delay="1100"/>
                            </p:stCondLst>
                            <p:childTnLst>
                              <p:par>
                                <p:cTn id="31" presetID="11" presetClass="entr" presetSubtype="0" fill="hold" grpId="0" nodeType="afterEffect">
                                  <p:stCondLst>
                                    <p:cond delay="100"/>
                                  </p:stCondLst>
                                  <p:childTnLst>
                                    <p:set>
                                      <p:cBhvr>
                                        <p:cTn id="32" dur="500">
                                          <p:stCondLst>
                                            <p:cond delay="0"/>
                                          </p:stCondLst>
                                        </p:cTn>
                                        <p:tgtEl>
                                          <p:spTgt spid="31748"/>
                                        </p:tgtEl>
                                        <p:attrNameLst>
                                          <p:attrName>style.visibility</p:attrName>
                                        </p:attrNameLst>
                                      </p:cBhvr>
                                      <p:to>
                                        <p:strVal val="visible"/>
                                      </p:to>
                                    </p:set>
                                  </p:childTnLst>
                                </p:cTn>
                              </p:par>
                            </p:childTnLst>
                          </p:cTn>
                        </p:par>
                        <p:par>
                          <p:cTn id="33" fill="hold" nodeType="afterGroup">
                            <p:stCondLst>
                              <p:cond delay="1700"/>
                            </p:stCondLst>
                            <p:childTnLst>
                              <p:par>
                                <p:cTn id="34" presetID="11" presetClass="entr" presetSubtype="0" fill="hold" grpId="0" nodeType="afterEffect">
                                  <p:stCondLst>
                                    <p:cond delay="100"/>
                                  </p:stCondLst>
                                  <p:childTnLst>
                                    <p:set>
                                      <p:cBhvr>
                                        <p:cTn id="35" dur="500">
                                          <p:stCondLst>
                                            <p:cond delay="0"/>
                                          </p:stCondLst>
                                        </p:cTn>
                                        <p:tgtEl>
                                          <p:spTgt spid="31749"/>
                                        </p:tgtEl>
                                        <p:attrNameLst>
                                          <p:attrName>style.visibility</p:attrName>
                                        </p:attrNameLst>
                                      </p:cBhvr>
                                      <p:to>
                                        <p:strVal val="visible"/>
                                      </p:to>
                                    </p:set>
                                  </p:childTnLst>
                                </p:cTn>
                              </p:par>
                            </p:childTnLst>
                          </p:cTn>
                        </p:par>
                        <p:par>
                          <p:cTn id="36" fill="hold" nodeType="afterGroup">
                            <p:stCondLst>
                              <p:cond delay="2300"/>
                            </p:stCondLst>
                            <p:childTnLst>
                              <p:par>
                                <p:cTn id="37" presetID="1" presetClass="entr" presetSubtype="0" fill="hold" grpId="0" nodeType="afterEffect">
                                  <p:stCondLst>
                                    <p:cond delay="100"/>
                                  </p:stCondLst>
                                  <p:childTnLst>
                                    <p:set>
                                      <p:cBhvr>
                                        <p:cTn id="38" dur="1" fill="hold">
                                          <p:stCondLst>
                                            <p:cond delay="499"/>
                                          </p:stCondLst>
                                        </p:cTn>
                                        <p:tgtEl>
                                          <p:spTgt spid="31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P spid="31747" grpId="0" animBg="1"/>
      <p:bldP spid="31748" grpId="0" animBg="1"/>
      <p:bldP spid="31749" grpId="0" animBg="1"/>
      <p:bldP spid="31752" grpId="0" autoUpdateAnimBg="0"/>
      <p:bldP spid="31753" grpId="0" autoUpdateAnimBg="0"/>
      <p:bldP spid="31754" grpId="0" autoUpdateAnimBg="0"/>
      <p:bldP spid="31755" grpId="0" autoUpdateAnimBg="0"/>
      <p:bldP spid="31756" grpId="0" animBg="1"/>
      <p:bldP spid="18"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Plurilingual London Quiz</a:t>
            </a:r>
          </a:p>
        </p:txBody>
      </p:sp>
      <p:sp>
        <p:nvSpPr>
          <p:cNvPr id="3" name="Content Placeholder 2"/>
          <p:cNvSpPr>
            <a:spLocks noGrp="1"/>
          </p:cNvSpPr>
          <p:nvPr>
            <p:ph idx="1"/>
          </p:nvPr>
        </p:nvSpPr>
        <p:spPr>
          <a:xfrm>
            <a:off x="457200" y="1417638"/>
            <a:ext cx="8229600" cy="5225777"/>
          </a:xfrm>
        </p:spPr>
        <p:txBody>
          <a:bodyPr>
            <a:normAutofit fontScale="77500" lnSpcReduction="20000"/>
          </a:bodyPr>
          <a:lstStyle/>
          <a:p>
            <a:r>
              <a:rPr lang="en-US" dirty="0"/>
              <a:t>6. What is the percentage of the population who have a main language other than English in London? </a:t>
            </a:r>
          </a:p>
          <a:p>
            <a:r>
              <a:rPr lang="en-US" dirty="0">
                <a:solidFill>
                  <a:schemeClr val="accent3">
                    <a:lumMod val="60000"/>
                    <a:lumOff val="40000"/>
                  </a:schemeClr>
                </a:solidFill>
              </a:rPr>
              <a:t>22.1%</a:t>
            </a:r>
          </a:p>
          <a:p>
            <a:r>
              <a:rPr lang="en-US" dirty="0"/>
              <a:t>7. How many languages are spoken in London?</a:t>
            </a:r>
          </a:p>
          <a:p>
            <a:r>
              <a:rPr lang="en-US" dirty="0">
                <a:solidFill>
                  <a:srgbClr val="F44B5B"/>
                </a:solidFill>
              </a:rPr>
              <a:t>Over 300</a:t>
            </a:r>
          </a:p>
          <a:p>
            <a:r>
              <a:rPr lang="en-US" dirty="0"/>
              <a:t>8. What is the most commonly spoken language in London after English? </a:t>
            </a:r>
          </a:p>
          <a:p>
            <a:r>
              <a:rPr lang="en-US" dirty="0">
                <a:solidFill>
                  <a:srgbClr val="F44B5B"/>
                </a:solidFill>
              </a:rPr>
              <a:t>Polish 148,000 speakers (1.9% of the London population)</a:t>
            </a:r>
          </a:p>
          <a:p>
            <a:r>
              <a:rPr lang="en-US" dirty="0"/>
              <a:t>9. What are the next five most commonly spoken languages in London? </a:t>
            </a:r>
          </a:p>
          <a:p>
            <a:r>
              <a:rPr lang="en-US" dirty="0">
                <a:solidFill>
                  <a:srgbClr val="F44B5B"/>
                </a:solidFill>
              </a:rPr>
              <a:t>Bengali 114,000 (1.5%) </a:t>
            </a:r>
            <a:r>
              <a:rPr lang="en-US" dirty="0" err="1">
                <a:solidFill>
                  <a:srgbClr val="F44B5B"/>
                </a:solidFill>
              </a:rPr>
              <a:t>Gujurati</a:t>
            </a:r>
            <a:r>
              <a:rPr lang="en-US" dirty="0">
                <a:solidFill>
                  <a:srgbClr val="F44B5B"/>
                </a:solidFill>
              </a:rPr>
              <a:t> 102,000 (1.3%)</a:t>
            </a:r>
          </a:p>
          <a:p>
            <a:endParaRPr lang="en-US" dirty="0">
              <a:solidFill>
                <a:srgbClr val="FF0000"/>
              </a:solidFill>
            </a:endParaRPr>
          </a:p>
          <a:p>
            <a:pPr marL="0" indent="0">
              <a:buNone/>
            </a:pPr>
            <a:r>
              <a:rPr lang="nl-NL" dirty="0">
                <a:hlinkClick r:id="rId3"/>
              </a:rPr>
              <a:t>http://tubecreature.com/#/wardwords/current/same/*/*/TFFFTF/11.293502576202153/-0.1978/51.4920/</a:t>
            </a:r>
            <a:r>
              <a:rPr lang="nl-NL" dirty="0"/>
              <a:t> </a:t>
            </a:r>
            <a:endParaRPr lang="en-US" dirty="0"/>
          </a:p>
          <a:p>
            <a:pPr marL="514350" indent="-514350">
              <a:buFont typeface="+mj-lt"/>
              <a:buAutoNum type="arabicPeriod" startAt="5"/>
            </a:pPr>
            <a:endParaRPr lang="en-US" dirty="0">
              <a:solidFill>
                <a:srgbClr val="FF0000"/>
              </a:solidFill>
            </a:endParaRPr>
          </a:p>
        </p:txBody>
      </p:sp>
      <p:sp>
        <p:nvSpPr>
          <p:cNvPr id="4" name="Footer Placeholder 3">
            <a:extLst>
              <a:ext uri="{FF2B5EF4-FFF2-40B4-BE49-F238E27FC236}">
                <a16:creationId xmlns:a16="http://schemas.microsoft.com/office/drawing/2014/main" id="{48BC99B9-EAED-EA4A-5907-1C8CDF52212E}"/>
              </a:ext>
            </a:extLst>
          </p:cNvPr>
          <p:cNvSpPr>
            <a:spLocks noGrp="1"/>
          </p:cNvSpPr>
          <p:nvPr>
            <p:ph type="ftr" sz="quarter" idx="11"/>
          </p:nvPr>
        </p:nvSpPr>
        <p:spPr/>
        <p:txBody>
          <a:bodyPr/>
          <a:lstStyle/>
          <a:p>
            <a:r>
              <a:rPr lang="en-US"/>
              <a:t>Sophie Liggins 2024</a:t>
            </a:r>
          </a:p>
        </p:txBody>
      </p:sp>
    </p:spTree>
    <p:extLst>
      <p:ext uri="{BB962C8B-B14F-4D97-AF65-F5344CB8AC3E}">
        <p14:creationId xmlns:p14="http://schemas.microsoft.com/office/powerpoint/2010/main" val="402261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935565" y="4568726"/>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7" name="Rectangle 3"/>
          <p:cNvSpPr>
            <a:spLocks noChangeArrowheads="1"/>
          </p:cNvSpPr>
          <p:nvPr/>
        </p:nvSpPr>
        <p:spPr bwMode="auto">
          <a:xfrm>
            <a:off x="929215" y="4568726"/>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8" name="Rectangle 4"/>
          <p:cNvSpPr>
            <a:spLocks noChangeArrowheads="1"/>
          </p:cNvSpPr>
          <p:nvPr/>
        </p:nvSpPr>
        <p:spPr bwMode="auto">
          <a:xfrm>
            <a:off x="935565" y="4568726"/>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9" name="Rectangle 5"/>
          <p:cNvSpPr>
            <a:spLocks noChangeArrowheads="1"/>
          </p:cNvSpPr>
          <p:nvPr/>
        </p:nvSpPr>
        <p:spPr bwMode="auto">
          <a:xfrm>
            <a:off x="935565" y="4568726"/>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52" name="Text Box 8"/>
          <p:cNvSpPr txBox="1">
            <a:spLocks noChangeArrowheads="1"/>
          </p:cNvSpPr>
          <p:nvPr/>
        </p:nvSpPr>
        <p:spPr bwMode="auto">
          <a:xfrm>
            <a:off x="885825" y="4625975"/>
            <a:ext cx="1018227"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 24.1%</a:t>
            </a:r>
          </a:p>
        </p:txBody>
      </p:sp>
      <p:sp>
        <p:nvSpPr>
          <p:cNvPr id="31753" name="Text Box 9"/>
          <p:cNvSpPr txBox="1">
            <a:spLocks noChangeArrowheads="1"/>
          </p:cNvSpPr>
          <p:nvPr/>
        </p:nvSpPr>
        <p:spPr bwMode="auto">
          <a:xfrm>
            <a:off x="860425" y="5540375"/>
            <a:ext cx="928459"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75.1%</a:t>
            </a:r>
          </a:p>
        </p:txBody>
      </p:sp>
      <p:sp>
        <p:nvSpPr>
          <p:cNvPr id="31754" name="Text Box 10"/>
          <p:cNvSpPr txBox="1">
            <a:spLocks noChangeArrowheads="1"/>
          </p:cNvSpPr>
          <p:nvPr/>
        </p:nvSpPr>
        <p:spPr bwMode="auto">
          <a:xfrm>
            <a:off x="5522913" y="4630738"/>
            <a:ext cx="881772"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11.3%</a:t>
            </a:r>
          </a:p>
        </p:txBody>
      </p:sp>
      <p:sp>
        <p:nvSpPr>
          <p:cNvPr id="31755" name="Text Box 11"/>
          <p:cNvSpPr txBox="1">
            <a:spLocks noChangeArrowheads="1"/>
          </p:cNvSpPr>
          <p:nvPr/>
        </p:nvSpPr>
        <p:spPr bwMode="auto">
          <a:xfrm>
            <a:off x="5522913" y="5532438"/>
            <a:ext cx="998541"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54.3%</a:t>
            </a:r>
          </a:p>
        </p:txBody>
      </p:sp>
      <p:sp>
        <p:nvSpPr>
          <p:cNvPr id="31756" name="Rectangle 12"/>
          <p:cNvSpPr>
            <a:spLocks noChangeArrowheads="1"/>
          </p:cNvSpPr>
          <p:nvPr/>
        </p:nvSpPr>
        <p:spPr bwMode="auto">
          <a:xfrm>
            <a:off x="184677" y="4421088"/>
            <a:ext cx="4243388" cy="795338"/>
          </a:xfrm>
          <a:prstGeom prst="rect">
            <a:avLst/>
          </a:prstGeom>
          <a:noFill/>
          <a:ln w="28575">
            <a:solidFill>
              <a:srgbClr val="FFFF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4" name="Text Box 7"/>
          <p:cNvSpPr txBox="1">
            <a:spLocks noChangeArrowheads="1"/>
          </p:cNvSpPr>
          <p:nvPr/>
        </p:nvSpPr>
        <p:spPr bwMode="auto">
          <a:xfrm>
            <a:off x="621536" y="1459077"/>
            <a:ext cx="7742168" cy="1938992"/>
          </a:xfrm>
          <a:prstGeom prst="rect">
            <a:avLst/>
          </a:prstGeom>
          <a:solidFill>
            <a:schemeClr val="bg1"/>
          </a:solidFill>
          <a:ln>
            <a:noFill/>
          </a:ln>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4000" dirty="0">
                <a:latin typeface="+mn-lt"/>
              </a:rPr>
              <a:t>9. What is the percentage of the population of Hackney who have a </a:t>
            </a:r>
            <a:r>
              <a:rPr lang="en-US" sz="4000" b="1" dirty="0">
                <a:latin typeface="+mn-lt"/>
              </a:rPr>
              <a:t>main language other than English</a:t>
            </a:r>
            <a:r>
              <a:rPr lang="en-US" sz="4000" dirty="0">
                <a:latin typeface="+mn-lt"/>
              </a:rPr>
              <a:t>? </a:t>
            </a:r>
            <a:endParaRPr lang="en-GB" sz="4800" b="1" dirty="0">
              <a:solidFill>
                <a:srgbClr val="FFFF00"/>
              </a:solidFill>
              <a:latin typeface="+mn-lt"/>
            </a:endParaRPr>
          </a:p>
        </p:txBody>
      </p:sp>
      <p:sp>
        <p:nvSpPr>
          <p:cNvPr id="13" name="Rectangle 12"/>
          <p:cNvSpPr/>
          <p:nvPr/>
        </p:nvSpPr>
        <p:spPr>
          <a:xfrm>
            <a:off x="395536" y="4293096"/>
            <a:ext cx="558426" cy="923330"/>
          </a:xfrm>
          <a:prstGeom prst="rect">
            <a:avLst/>
          </a:prstGeom>
          <a:noFill/>
        </p:spPr>
        <p:txBody>
          <a:bodyPr>
            <a:spAutoFit/>
          </a:bodyPr>
          <a:lstStyle/>
          <a:p>
            <a:pPr algn="ctr">
              <a:defRPr/>
            </a:pPr>
            <a:r>
              <a:rPr lang="en-GB"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A</a:t>
            </a:r>
          </a:p>
        </p:txBody>
      </p:sp>
      <p:sp>
        <p:nvSpPr>
          <p:cNvPr id="15" name="Rectangle 14"/>
          <p:cNvSpPr/>
          <p:nvPr/>
        </p:nvSpPr>
        <p:spPr>
          <a:xfrm>
            <a:off x="4716016" y="429309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B</a:t>
            </a:r>
          </a:p>
        </p:txBody>
      </p:sp>
      <p:sp>
        <p:nvSpPr>
          <p:cNvPr id="16" name="Rectangle 15"/>
          <p:cNvSpPr/>
          <p:nvPr/>
        </p:nvSpPr>
        <p:spPr>
          <a:xfrm>
            <a:off x="323528" y="5445224"/>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C</a:t>
            </a:r>
          </a:p>
        </p:txBody>
      </p:sp>
      <p:sp>
        <p:nvSpPr>
          <p:cNvPr id="17" name="Rectangle 16"/>
          <p:cNvSpPr/>
          <p:nvPr/>
        </p:nvSpPr>
        <p:spPr>
          <a:xfrm>
            <a:off x="4644008" y="537321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D</a:t>
            </a:r>
          </a:p>
        </p:txBody>
      </p:sp>
      <p:sp>
        <p:nvSpPr>
          <p:cNvPr id="2" name="Rectangle 1"/>
          <p:cNvSpPr/>
          <p:nvPr/>
        </p:nvSpPr>
        <p:spPr>
          <a:xfrm>
            <a:off x="2680482" y="214948"/>
            <a:ext cx="3994904" cy="523220"/>
          </a:xfrm>
          <a:prstGeom prst="rect">
            <a:avLst/>
          </a:prstGeom>
        </p:spPr>
        <p:txBody>
          <a:bodyPr wrap="none">
            <a:spAutoFit/>
          </a:bodyPr>
          <a:lstStyle/>
          <a:p>
            <a:r>
              <a:rPr lang="en-US" sz="2800" dirty="0">
                <a:solidFill>
                  <a:srgbClr val="FFFF00"/>
                </a:solidFill>
              </a:rPr>
              <a:t>Plurilingual Hackney Quiz</a:t>
            </a:r>
          </a:p>
        </p:txBody>
      </p:sp>
      <p:sp>
        <p:nvSpPr>
          <p:cNvPr id="3" name="Footer Placeholder 2">
            <a:extLst>
              <a:ext uri="{FF2B5EF4-FFF2-40B4-BE49-F238E27FC236}">
                <a16:creationId xmlns:a16="http://schemas.microsoft.com/office/drawing/2014/main" id="{8B58B916-3EB4-9B39-3CED-057699C2DBFB}"/>
              </a:ext>
            </a:extLst>
          </p:cNvPr>
          <p:cNvSpPr>
            <a:spLocks noGrp="1"/>
          </p:cNvSpPr>
          <p:nvPr>
            <p:ph type="ftr" sz="quarter" idx="11"/>
          </p:nvPr>
        </p:nvSpPr>
        <p:spPr/>
        <p:txBody>
          <a:bodyPr/>
          <a:lstStyle/>
          <a:p>
            <a:r>
              <a:rPr lang="en-US"/>
              <a:t>Sophie Liggins 2024</a:t>
            </a:r>
          </a:p>
        </p:txBody>
      </p:sp>
    </p:spTree>
    <p:extLst>
      <p:ext uri="{BB962C8B-B14F-4D97-AF65-F5344CB8AC3E}">
        <p14:creationId xmlns:p14="http://schemas.microsoft.com/office/powerpoint/2010/main" val="4238214645"/>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5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5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5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1" presetClass="entr" presetSubtype="0" fill="hold" grpId="0" nodeType="clickEffect">
                                  <p:stCondLst>
                                    <p:cond delay="0"/>
                                  </p:stCondLst>
                                  <p:childTnLst>
                                    <p:set>
                                      <p:cBhvr>
                                        <p:cTn id="26" dur="500">
                                          <p:stCondLst>
                                            <p:cond delay="0"/>
                                          </p:stCondLst>
                                        </p:cTn>
                                        <p:tgtEl>
                                          <p:spTgt spid="31746"/>
                                        </p:tgtEl>
                                        <p:attrNameLst>
                                          <p:attrName>style.visibility</p:attrName>
                                        </p:attrNameLst>
                                      </p:cBhvr>
                                      <p:to>
                                        <p:strVal val="visible"/>
                                      </p:to>
                                    </p:set>
                                  </p:childTnLst>
                                </p:cTn>
                              </p:par>
                            </p:childTnLst>
                          </p:cTn>
                        </p:par>
                        <p:par>
                          <p:cTn id="27" fill="hold" nodeType="afterGroup">
                            <p:stCondLst>
                              <p:cond delay="500"/>
                            </p:stCondLst>
                            <p:childTnLst>
                              <p:par>
                                <p:cTn id="28" presetID="11" presetClass="entr" presetSubtype="0" fill="hold" grpId="0" nodeType="afterEffect">
                                  <p:stCondLst>
                                    <p:cond delay="100"/>
                                  </p:stCondLst>
                                  <p:childTnLst>
                                    <p:set>
                                      <p:cBhvr>
                                        <p:cTn id="29" dur="500">
                                          <p:stCondLst>
                                            <p:cond delay="0"/>
                                          </p:stCondLst>
                                        </p:cTn>
                                        <p:tgtEl>
                                          <p:spTgt spid="31747"/>
                                        </p:tgtEl>
                                        <p:attrNameLst>
                                          <p:attrName>style.visibility</p:attrName>
                                        </p:attrNameLst>
                                      </p:cBhvr>
                                      <p:to>
                                        <p:strVal val="visible"/>
                                      </p:to>
                                    </p:set>
                                  </p:childTnLst>
                                </p:cTn>
                              </p:par>
                            </p:childTnLst>
                          </p:cTn>
                        </p:par>
                        <p:par>
                          <p:cTn id="30" fill="hold" nodeType="afterGroup">
                            <p:stCondLst>
                              <p:cond delay="1100"/>
                            </p:stCondLst>
                            <p:childTnLst>
                              <p:par>
                                <p:cTn id="31" presetID="11" presetClass="entr" presetSubtype="0" fill="hold" grpId="0" nodeType="afterEffect">
                                  <p:stCondLst>
                                    <p:cond delay="100"/>
                                  </p:stCondLst>
                                  <p:childTnLst>
                                    <p:set>
                                      <p:cBhvr>
                                        <p:cTn id="32" dur="500">
                                          <p:stCondLst>
                                            <p:cond delay="0"/>
                                          </p:stCondLst>
                                        </p:cTn>
                                        <p:tgtEl>
                                          <p:spTgt spid="31748"/>
                                        </p:tgtEl>
                                        <p:attrNameLst>
                                          <p:attrName>style.visibility</p:attrName>
                                        </p:attrNameLst>
                                      </p:cBhvr>
                                      <p:to>
                                        <p:strVal val="visible"/>
                                      </p:to>
                                    </p:set>
                                  </p:childTnLst>
                                </p:cTn>
                              </p:par>
                            </p:childTnLst>
                          </p:cTn>
                        </p:par>
                        <p:par>
                          <p:cTn id="33" fill="hold" nodeType="afterGroup">
                            <p:stCondLst>
                              <p:cond delay="1700"/>
                            </p:stCondLst>
                            <p:childTnLst>
                              <p:par>
                                <p:cTn id="34" presetID="11" presetClass="entr" presetSubtype="0" fill="hold" grpId="0" nodeType="afterEffect">
                                  <p:stCondLst>
                                    <p:cond delay="100"/>
                                  </p:stCondLst>
                                  <p:childTnLst>
                                    <p:set>
                                      <p:cBhvr>
                                        <p:cTn id="35" dur="500">
                                          <p:stCondLst>
                                            <p:cond delay="0"/>
                                          </p:stCondLst>
                                        </p:cTn>
                                        <p:tgtEl>
                                          <p:spTgt spid="31749"/>
                                        </p:tgtEl>
                                        <p:attrNameLst>
                                          <p:attrName>style.visibility</p:attrName>
                                        </p:attrNameLst>
                                      </p:cBhvr>
                                      <p:to>
                                        <p:strVal val="visible"/>
                                      </p:to>
                                    </p:set>
                                  </p:childTnLst>
                                </p:cTn>
                              </p:par>
                            </p:childTnLst>
                          </p:cTn>
                        </p:par>
                        <p:par>
                          <p:cTn id="36" fill="hold" nodeType="afterGroup">
                            <p:stCondLst>
                              <p:cond delay="2300"/>
                            </p:stCondLst>
                            <p:childTnLst>
                              <p:par>
                                <p:cTn id="37" presetID="1" presetClass="entr" presetSubtype="0" fill="hold" grpId="0" nodeType="afterEffect">
                                  <p:stCondLst>
                                    <p:cond delay="100"/>
                                  </p:stCondLst>
                                  <p:childTnLst>
                                    <p:set>
                                      <p:cBhvr>
                                        <p:cTn id="38" dur="1" fill="hold">
                                          <p:stCondLst>
                                            <p:cond delay="499"/>
                                          </p:stCondLst>
                                        </p:cTn>
                                        <p:tgtEl>
                                          <p:spTgt spid="31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P spid="31747" grpId="0" animBg="1"/>
      <p:bldP spid="31748" grpId="0" animBg="1"/>
      <p:bldP spid="31749" grpId="0" animBg="1"/>
      <p:bldP spid="31752" grpId="0" autoUpdateAnimBg="0"/>
      <p:bldP spid="31753" grpId="0" autoUpdateAnimBg="0"/>
      <p:bldP spid="31754" grpId="0" autoUpdateAnimBg="0"/>
      <p:bldP spid="31755" grpId="0" autoUpdateAnimBg="0"/>
      <p:bldP spid="31756" grpId="0" animBg="1"/>
      <p:bldP spid="14"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5554663" y="4652067"/>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7" name="Rectangle 3"/>
          <p:cNvSpPr>
            <a:spLocks noChangeArrowheads="1"/>
          </p:cNvSpPr>
          <p:nvPr/>
        </p:nvSpPr>
        <p:spPr bwMode="auto">
          <a:xfrm>
            <a:off x="5548313" y="4652067"/>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8" name="Rectangle 4"/>
          <p:cNvSpPr>
            <a:spLocks noChangeArrowheads="1"/>
          </p:cNvSpPr>
          <p:nvPr/>
        </p:nvSpPr>
        <p:spPr bwMode="auto">
          <a:xfrm>
            <a:off x="5554663" y="4652067"/>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9" name="Rectangle 5"/>
          <p:cNvSpPr>
            <a:spLocks noChangeArrowheads="1"/>
          </p:cNvSpPr>
          <p:nvPr/>
        </p:nvSpPr>
        <p:spPr bwMode="auto">
          <a:xfrm>
            <a:off x="5554663" y="4652067"/>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52" name="Text Box 8"/>
          <p:cNvSpPr txBox="1">
            <a:spLocks noChangeArrowheads="1"/>
          </p:cNvSpPr>
          <p:nvPr/>
        </p:nvSpPr>
        <p:spPr bwMode="auto">
          <a:xfrm>
            <a:off x="885825" y="4625975"/>
            <a:ext cx="2271074"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 More than 23</a:t>
            </a:r>
          </a:p>
        </p:txBody>
      </p:sp>
      <p:sp>
        <p:nvSpPr>
          <p:cNvPr id="31753" name="Text Box 9"/>
          <p:cNvSpPr txBox="1">
            <a:spLocks noChangeArrowheads="1"/>
          </p:cNvSpPr>
          <p:nvPr/>
        </p:nvSpPr>
        <p:spPr bwMode="auto">
          <a:xfrm>
            <a:off x="860425" y="5540375"/>
            <a:ext cx="2214093"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More than 47</a:t>
            </a:r>
          </a:p>
        </p:txBody>
      </p:sp>
      <p:sp>
        <p:nvSpPr>
          <p:cNvPr id="31754" name="Text Box 10"/>
          <p:cNvSpPr txBox="1">
            <a:spLocks noChangeArrowheads="1"/>
          </p:cNvSpPr>
          <p:nvPr/>
        </p:nvSpPr>
        <p:spPr bwMode="auto">
          <a:xfrm>
            <a:off x="5522913" y="4630738"/>
            <a:ext cx="2325251"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More  than 89</a:t>
            </a:r>
          </a:p>
        </p:txBody>
      </p:sp>
      <p:sp>
        <p:nvSpPr>
          <p:cNvPr id="31755" name="Text Box 11"/>
          <p:cNvSpPr txBox="1">
            <a:spLocks noChangeArrowheads="1"/>
          </p:cNvSpPr>
          <p:nvPr/>
        </p:nvSpPr>
        <p:spPr bwMode="auto">
          <a:xfrm>
            <a:off x="5522913" y="5532438"/>
            <a:ext cx="222075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More than 67</a:t>
            </a:r>
          </a:p>
        </p:txBody>
      </p:sp>
      <p:sp>
        <p:nvSpPr>
          <p:cNvPr id="31756" name="Rectangle 12"/>
          <p:cNvSpPr>
            <a:spLocks noChangeArrowheads="1"/>
          </p:cNvSpPr>
          <p:nvPr/>
        </p:nvSpPr>
        <p:spPr bwMode="auto">
          <a:xfrm>
            <a:off x="4900613" y="4552054"/>
            <a:ext cx="4243387" cy="795338"/>
          </a:xfrm>
          <a:prstGeom prst="rect">
            <a:avLst/>
          </a:prstGeom>
          <a:noFill/>
          <a:ln w="28575">
            <a:solidFill>
              <a:srgbClr val="FFFF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 name="Rectangle 12"/>
          <p:cNvSpPr/>
          <p:nvPr/>
        </p:nvSpPr>
        <p:spPr>
          <a:xfrm>
            <a:off x="395536" y="4293096"/>
            <a:ext cx="558426" cy="923330"/>
          </a:xfrm>
          <a:prstGeom prst="rect">
            <a:avLst/>
          </a:prstGeom>
          <a:noFill/>
        </p:spPr>
        <p:txBody>
          <a:bodyPr>
            <a:spAutoFit/>
          </a:bodyPr>
          <a:lstStyle/>
          <a:p>
            <a:pPr algn="ctr">
              <a:defRPr/>
            </a:pPr>
            <a:r>
              <a:rPr lang="en-GB"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A</a:t>
            </a:r>
          </a:p>
        </p:txBody>
      </p:sp>
      <p:sp>
        <p:nvSpPr>
          <p:cNvPr id="15" name="Rectangle 14"/>
          <p:cNvSpPr/>
          <p:nvPr/>
        </p:nvSpPr>
        <p:spPr>
          <a:xfrm>
            <a:off x="4716016" y="429309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B</a:t>
            </a:r>
          </a:p>
        </p:txBody>
      </p:sp>
      <p:sp>
        <p:nvSpPr>
          <p:cNvPr id="16" name="Rectangle 15"/>
          <p:cNvSpPr/>
          <p:nvPr/>
        </p:nvSpPr>
        <p:spPr>
          <a:xfrm>
            <a:off x="323528" y="5445224"/>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C</a:t>
            </a:r>
          </a:p>
        </p:txBody>
      </p:sp>
      <p:sp>
        <p:nvSpPr>
          <p:cNvPr id="17" name="Rectangle 16"/>
          <p:cNvSpPr/>
          <p:nvPr/>
        </p:nvSpPr>
        <p:spPr>
          <a:xfrm>
            <a:off x="4644008" y="537321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D</a:t>
            </a:r>
          </a:p>
        </p:txBody>
      </p:sp>
      <p:sp>
        <p:nvSpPr>
          <p:cNvPr id="18" name="Text Box 7"/>
          <p:cNvSpPr txBox="1">
            <a:spLocks noChangeArrowheads="1"/>
          </p:cNvSpPr>
          <p:nvPr/>
        </p:nvSpPr>
        <p:spPr bwMode="auto">
          <a:xfrm>
            <a:off x="594512" y="1418547"/>
            <a:ext cx="7917819" cy="1569660"/>
          </a:xfrm>
          <a:prstGeom prst="rect">
            <a:avLst/>
          </a:prstGeom>
          <a:solidFill>
            <a:schemeClr val="bg1"/>
          </a:solidFill>
          <a:ln>
            <a:noFill/>
          </a:ln>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4000" dirty="0">
                <a:latin typeface="+mn-lt"/>
              </a:rPr>
              <a:t>10. </a:t>
            </a:r>
            <a:r>
              <a:rPr lang="en-US" sz="4800" dirty="0">
                <a:latin typeface="+mn-lt"/>
              </a:rPr>
              <a:t>How many languages are spoken in Hackney? </a:t>
            </a:r>
            <a:endParaRPr lang="en-GB" sz="4800" b="1" dirty="0">
              <a:solidFill>
                <a:srgbClr val="FFFF00"/>
              </a:solidFill>
              <a:latin typeface="+mn-lt"/>
            </a:endParaRPr>
          </a:p>
        </p:txBody>
      </p:sp>
      <p:sp>
        <p:nvSpPr>
          <p:cNvPr id="20" name="Rectangle 19"/>
          <p:cNvSpPr/>
          <p:nvPr/>
        </p:nvSpPr>
        <p:spPr>
          <a:xfrm>
            <a:off x="2680482" y="214948"/>
            <a:ext cx="3994904" cy="523220"/>
          </a:xfrm>
          <a:prstGeom prst="rect">
            <a:avLst/>
          </a:prstGeom>
        </p:spPr>
        <p:txBody>
          <a:bodyPr wrap="none">
            <a:spAutoFit/>
          </a:bodyPr>
          <a:lstStyle/>
          <a:p>
            <a:r>
              <a:rPr lang="en-US" sz="2800" dirty="0">
                <a:solidFill>
                  <a:srgbClr val="FFFF00"/>
                </a:solidFill>
              </a:rPr>
              <a:t>Plurilingual Hackney Quiz</a:t>
            </a:r>
          </a:p>
        </p:txBody>
      </p:sp>
      <p:sp>
        <p:nvSpPr>
          <p:cNvPr id="2" name="Footer Placeholder 1">
            <a:extLst>
              <a:ext uri="{FF2B5EF4-FFF2-40B4-BE49-F238E27FC236}">
                <a16:creationId xmlns:a16="http://schemas.microsoft.com/office/drawing/2014/main" id="{C67FD5FF-70D4-8311-D085-D17B40A436FC}"/>
              </a:ext>
            </a:extLst>
          </p:cNvPr>
          <p:cNvSpPr>
            <a:spLocks noGrp="1"/>
          </p:cNvSpPr>
          <p:nvPr>
            <p:ph type="ftr" sz="quarter" idx="11"/>
          </p:nvPr>
        </p:nvSpPr>
        <p:spPr/>
        <p:txBody>
          <a:bodyPr/>
          <a:lstStyle/>
          <a:p>
            <a:r>
              <a:rPr lang="en-US"/>
              <a:t>Sophie Liggins 2024</a:t>
            </a:r>
          </a:p>
        </p:txBody>
      </p:sp>
    </p:spTree>
    <p:extLst>
      <p:ext uri="{BB962C8B-B14F-4D97-AF65-F5344CB8AC3E}">
        <p14:creationId xmlns:p14="http://schemas.microsoft.com/office/powerpoint/2010/main" val="4092677160"/>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5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5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5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1" presetClass="entr" presetSubtype="0" fill="hold" grpId="0" nodeType="clickEffect">
                                  <p:stCondLst>
                                    <p:cond delay="0"/>
                                  </p:stCondLst>
                                  <p:childTnLst>
                                    <p:set>
                                      <p:cBhvr>
                                        <p:cTn id="26" dur="500">
                                          <p:stCondLst>
                                            <p:cond delay="0"/>
                                          </p:stCondLst>
                                        </p:cTn>
                                        <p:tgtEl>
                                          <p:spTgt spid="31746"/>
                                        </p:tgtEl>
                                        <p:attrNameLst>
                                          <p:attrName>style.visibility</p:attrName>
                                        </p:attrNameLst>
                                      </p:cBhvr>
                                      <p:to>
                                        <p:strVal val="visible"/>
                                      </p:to>
                                    </p:set>
                                  </p:childTnLst>
                                </p:cTn>
                              </p:par>
                            </p:childTnLst>
                          </p:cTn>
                        </p:par>
                        <p:par>
                          <p:cTn id="27" fill="hold" nodeType="afterGroup">
                            <p:stCondLst>
                              <p:cond delay="500"/>
                            </p:stCondLst>
                            <p:childTnLst>
                              <p:par>
                                <p:cTn id="28" presetID="11" presetClass="entr" presetSubtype="0" fill="hold" grpId="0" nodeType="afterEffect">
                                  <p:stCondLst>
                                    <p:cond delay="100"/>
                                  </p:stCondLst>
                                  <p:childTnLst>
                                    <p:set>
                                      <p:cBhvr>
                                        <p:cTn id="29" dur="500">
                                          <p:stCondLst>
                                            <p:cond delay="0"/>
                                          </p:stCondLst>
                                        </p:cTn>
                                        <p:tgtEl>
                                          <p:spTgt spid="31747"/>
                                        </p:tgtEl>
                                        <p:attrNameLst>
                                          <p:attrName>style.visibility</p:attrName>
                                        </p:attrNameLst>
                                      </p:cBhvr>
                                      <p:to>
                                        <p:strVal val="visible"/>
                                      </p:to>
                                    </p:set>
                                  </p:childTnLst>
                                </p:cTn>
                              </p:par>
                            </p:childTnLst>
                          </p:cTn>
                        </p:par>
                        <p:par>
                          <p:cTn id="30" fill="hold" nodeType="afterGroup">
                            <p:stCondLst>
                              <p:cond delay="1100"/>
                            </p:stCondLst>
                            <p:childTnLst>
                              <p:par>
                                <p:cTn id="31" presetID="11" presetClass="entr" presetSubtype="0" fill="hold" grpId="0" nodeType="afterEffect">
                                  <p:stCondLst>
                                    <p:cond delay="100"/>
                                  </p:stCondLst>
                                  <p:childTnLst>
                                    <p:set>
                                      <p:cBhvr>
                                        <p:cTn id="32" dur="500">
                                          <p:stCondLst>
                                            <p:cond delay="0"/>
                                          </p:stCondLst>
                                        </p:cTn>
                                        <p:tgtEl>
                                          <p:spTgt spid="31748"/>
                                        </p:tgtEl>
                                        <p:attrNameLst>
                                          <p:attrName>style.visibility</p:attrName>
                                        </p:attrNameLst>
                                      </p:cBhvr>
                                      <p:to>
                                        <p:strVal val="visible"/>
                                      </p:to>
                                    </p:set>
                                  </p:childTnLst>
                                </p:cTn>
                              </p:par>
                            </p:childTnLst>
                          </p:cTn>
                        </p:par>
                        <p:par>
                          <p:cTn id="33" fill="hold" nodeType="afterGroup">
                            <p:stCondLst>
                              <p:cond delay="1700"/>
                            </p:stCondLst>
                            <p:childTnLst>
                              <p:par>
                                <p:cTn id="34" presetID="11" presetClass="entr" presetSubtype="0" fill="hold" grpId="0" nodeType="afterEffect">
                                  <p:stCondLst>
                                    <p:cond delay="100"/>
                                  </p:stCondLst>
                                  <p:childTnLst>
                                    <p:set>
                                      <p:cBhvr>
                                        <p:cTn id="35" dur="500">
                                          <p:stCondLst>
                                            <p:cond delay="0"/>
                                          </p:stCondLst>
                                        </p:cTn>
                                        <p:tgtEl>
                                          <p:spTgt spid="31749"/>
                                        </p:tgtEl>
                                        <p:attrNameLst>
                                          <p:attrName>style.visibility</p:attrName>
                                        </p:attrNameLst>
                                      </p:cBhvr>
                                      <p:to>
                                        <p:strVal val="visible"/>
                                      </p:to>
                                    </p:set>
                                  </p:childTnLst>
                                </p:cTn>
                              </p:par>
                            </p:childTnLst>
                          </p:cTn>
                        </p:par>
                        <p:par>
                          <p:cTn id="36" fill="hold" nodeType="afterGroup">
                            <p:stCondLst>
                              <p:cond delay="2300"/>
                            </p:stCondLst>
                            <p:childTnLst>
                              <p:par>
                                <p:cTn id="37" presetID="1" presetClass="entr" presetSubtype="0" fill="hold" grpId="0" nodeType="afterEffect">
                                  <p:stCondLst>
                                    <p:cond delay="100"/>
                                  </p:stCondLst>
                                  <p:childTnLst>
                                    <p:set>
                                      <p:cBhvr>
                                        <p:cTn id="38" dur="1" fill="hold">
                                          <p:stCondLst>
                                            <p:cond delay="499"/>
                                          </p:stCondLst>
                                        </p:cTn>
                                        <p:tgtEl>
                                          <p:spTgt spid="31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P spid="31747" grpId="0" animBg="1"/>
      <p:bldP spid="31748" grpId="0" animBg="1"/>
      <p:bldP spid="31749" grpId="0" animBg="1"/>
      <p:bldP spid="31752" grpId="0" autoUpdateAnimBg="0"/>
      <p:bldP spid="31753" grpId="0" autoUpdateAnimBg="0"/>
      <p:bldP spid="31754" grpId="0" autoUpdateAnimBg="0"/>
      <p:bldP spid="31755" grpId="0" autoUpdateAnimBg="0"/>
      <p:bldP spid="31756" grpId="0" animBg="1"/>
      <p:bldP spid="18"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3399CC"/>
        </a:soli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5554663" y="4652067"/>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7" name="Rectangle 3"/>
          <p:cNvSpPr>
            <a:spLocks noChangeArrowheads="1"/>
          </p:cNvSpPr>
          <p:nvPr/>
        </p:nvSpPr>
        <p:spPr bwMode="auto">
          <a:xfrm>
            <a:off x="5548313" y="4652067"/>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8" name="Rectangle 4"/>
          <p:cNvSpPr>
            <a:spLocks noChangeArrowheads="1"/>
          </p:cNvSpPr>
          <p:nvPr/>
        </p:nvSpPr>
        <p:spPr bwMode="auto">
          <a:xfrm>
            <a:off x="5554663" y="4652067"/>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9" name="Rectangle 5"/>
          <p:cNvSpPr>
            <a:spLocks noChangeArrowheads="1"/>
          </p:cNvSpPr>
          <p:nvPr/>
        </p:nvSpPr>
        <p:spPr bwMode="auto">
          <a:xfrm>
            <a:off x="5554663" y="4652067"/>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52" name="Text Box 8"/>
          <p:cNvSpPr txBox="1">
            <a:spLocks noChangeArrowheads="1"/>
          </p:cNvSpPr>
          <p:nvPr/>
        </p:nvSpPr>
        <p:spPr bwMode="auto">
          <a:xfrm>
            <a:off x="885825" y="4625975"/>
            <a:ext cx="1439316"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 Spanish</a:t>
            </a:r>
          </a:p>
        </p:txBody>
      </p:sp>
      <p:sp>
        <p:nvSpPr>
          <p:cNvPr id="31753" name="Text Box 9"/>
          <p:cNvSpPr txBox="1">
            <a:spLocks noChangeArrowheads="1"/>
          </p:cNvSpPr>
          <p:nvPr/>
        </p:nvSpPr>
        <p:spPr bwMode="auto">
          <a:xfrm>
            <a:off x="860425" y="5540375"/>
            <a:ext cx="130413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Bengali</a:t>
            </a:r>
          </a:p>
        </p:txBody>
      </p:sp>
      <p:sp>
        <p:nvSpPr>
          <p:cNvPr id="31754" name="Text Box 10"/>
          <p:cNvSpPr txBox="1">
            <a:spLocks noChangeArrowheads="1"/>
          </p:cNvSpPr>
          <p:nvPr/>
        </p:nvSpPr>
        <p:spPr bwMode="auto">
          <a:xfrm>
            <a:off x="5522913" y="4630738"/>
            <a:ext cx="1271527"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Turkish</a:t>
            </a:r>
          </a:p>
        </p:txBody>
      </p:sp>
      <p:sp>
        <p:nvSpPr>
          <p:cNvPr id="31755" name="Text Box 11"/>
          <p:cNvSpPr txBox="1">
            <a:spLocks noChangeArrowheads="1"/>
          </p:cNvSpPr>
          <p:nvPr/>
        </p:nvSpPr>
        <p:spPr bwMode="auto">
          <a:xfrm>
            <a:off x="5522913" y="5532438"/>
            <a:ext cx="108901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Polish</a:t>
            </a:r>
          </a:p>
        </p:txBody>
      </p:sp>
      <p:sp>
        <p:nvSpPr>
          <p:cNvPr id="31756" name="Rectangle 12"/>
          <p:cNvSpPr>
            <a:spLocks noChangeArrowheads="1"/>
          </p:cNvSpPr>
          <p:nvPr/>
        </p:nvSpPr>
        <p:spPr bwMode="auto">
          <a:xfrm>
            <a:off x="4900613" y="4552054"/>
            <a:ext cx="4243387" cy="795338"/>
          </a:xfrm>
          <a:prstGeom prst="rect">
            <a:avLst/>
          </a:prstGeom>
          <a:noFill/>
          <a:ln w="28575">
            <a:solidFill>
              <a:srgbClr val="FFFF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 name="Rectangle 12"/>
          <p:cNvSpPr/>
          <p:nvPr/>
        </p:nvSpPr>
        <p:spPr>
          <a:xfrm>
            <a:off x="395536" y="4293096"/>
            <a:ext cx="558426" cy="923330"/>
          </a:xfrm>
          <a:prstGeom prst="rect">
            <a:avLst/>
          </a:prstGeom>
          <a:noFill/>
        </p:spPr>
        <p:txBody>
          <a:bodyPr>
            <a:spAutoFit/>
          </a:bodyPr>
          <a:lstStyle/>
          <a:p>
            <a:pPr algn="ctr">
              <a:defRPr/>
            </a:pPr>
            <a:r>
              <a:rPr lang="en-GB"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A</a:t>
            </a:r>
          </a:p>
        </p:txBody>
      </p:sp>
      <p:sp>
        <p:nvSpPr>
          <p:cNvPr id="15" name="Rectangle 14"/>
          <p:cNvSpPr/>
          <p:nvPr/>
        </p:nvSpPr>
        <p:spPr>
          <a:xfrm>
            <a:off x="4716016" y="429309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B</a:t>
            </a:r>
          </a:p>
        </p:txBody>
      </p:sp>
      <p:sp>
        <p:nvSpPr>
          <p:cNvPr id="16" name="Rectangle 15"/>
          <p:cNvSpPr/>
          <p:nvPr/>
        </p:nvSpPr>
        <p:spPr>
          <a:xfrm>
            <a:off x="323528" y="5445224"/>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C</a:t>
            </a:r>
          </a:p>
        </p:txBody>
      </p:sp>
      <p:sp>
        <p:nvSpPr>
          <p:cNvPr id="17" name="Rectangle 16"/>
          <p:cNvSpPr/>
          <p:nvPr/>
        </p:nvSpPr>
        <p:spPr>
          <a:xfrm>
            <a:off x="4644008" y="537321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D</a:t>
            </a:r>
          </a:p>
        </p:txBody>
      </p:sp>
      <p:sp>
        <p:nvSpPr>
          <p:cNvPr id="18" name="Text Box 7"/>
          <p:cNvSpPr txBox="1">
            <a:spLocks noChangeArrowheads="1"/>
          </p:cNvSpPr>
          <p:nvPr/>
        </p:nvSpPr>
        <p:spPr bwMode="auto">
          <a:xfrm>
            <a:off x="594512" y="1418547"/>
            <a:ext cx="7917819" cy="2308324"/>
          </a:xfrm>
          <a:prstGeom prst="rect">
            <a:avLst/>
          </a:prstGeom>
          <a:solidFill>
            <a:schemeClr val="bg1"/>
          </a:solidFill>
          <a:ln>
            <a:noFill/>
          </a:ln>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4000" dirty="0">
                <a:latin typeface="+mn-lt"/>
              </a:rPr>
              <a:t>11. </a:t>
            </a:r>
            <a:r>
              <a:rPr lang="en-US" sz="4800" dirty="0">
                <a:latin typeface="+mn-lt"/>
              </a:rPr>
              <a:t>What is the most commonly spoken language in Hackney after </a:t>
            </a:r>
            <a:r>
              <a:rPr lang="en-US" sz="4800" b="1" dirty="0">
                <a:latin typeface="+mn-lt"/>
              </a:rPr>
              <a:t>English</a:t>
            </a:r>
            <a:r>
              <a:rPr lang="en-US" sz="4800" dirty="0">
                <a:latin typeface="+mn-lt"/>
              </a:rPr>
              <a:t> ? </a:t>
            </a:r>
            <a:endParaRPr lang="en-GB" sz="4800" b="1" dirty="0">
              <a:solidFill>
                <a:srgbClr val="FFFF00"/>
              </a:solidFill>
              <a:latin typeface="+mn-lt"/>
            </a:endParaRPr>
          </a:p>
        </p:txBody>
      </p:sp>
      <p:sp>
        <p:nvSpPr>
          <p:cNvPr id="20" name="Rectangle 19"/>
          <p:cNvSpPr/>
          <p:nvPr/>
        </p:nvSpPr>
        <p:spPr>
          <a:xfrm>
            <a:off x="2680482" y="214948"/>
            <a:ext cx="3994904" cy="523220"/>
          </a:xfrm>
          <a:prstGeom prst="rect">
            <a:avLst/>
          </a:prstGeom>
        </p:spPr>
        <p:txBody>
          <a:bodyPr wrap="none">
            <a:spAutoFit/>
          </a:bodyPr>
          <a:lstStyle/>
          <a:p>
            <a:r>
              <a:rPr lang="en-US" sz="2800" dirty="0">
                <a:solidFill>
                  <a:srgbClr val="FFFF00"/>
                </a:solidFill>
              </a:rPr>
              <a:t>Plurilingual Hackney Quiz</a:t>
            </a:r>
          </a:p>
        </p:txBody>
      </p:sp>
      <p:sp>
        <p:nvSpPr>
          <p:cNvPr id="2" name="Footer Placeholder 1">
            <a:extLst>
              <a:ext uri="{FF2B5EF4-FFF2-40B4-BE49-F238E27FC236}">
                <a16:creationId xmlns:a16="http://schemas.microsoft.com/office/drawing/2014/main" id="{B37BF285-3DED-8A26-B731-1295A16D9951}"/>
              </a:ext>
            </a:extLst>
          </p:cNvPr>
          <p:cNvSpPr>
            <a:spLocks noGrp="1"/>
          </p:cNvSpPr>
          <p:nvPr>
            <p:ph type="ftr" sz="quarter" idx="11"/>
          </p:nvPr>
        </p:nvSpPr>
        <p:spPr/>
        <p:txBody>
          <a:bodyPr/>
          <a:lstStyle/>
          <a:p>
            <a:r>
              <a:rPr lang="en-US"/>
              <a:t>Sophie Liggins 2024</a:t>
            </a:r>
          </a:p>
        </p:txBody>
      </p:sp>
    </p:spTree>
    <p:extLst>
      <p:ext uri="{BB962C8B-B14F-4D97-AF65-F5344CB8AC3E}">
        <p14:creationId xmlns:p14="http://schemas.microsoft.com/office/powerpoint/2010/main" val="3538395434"/>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5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5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5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1" presetClass="entr" presetSubtype="0" fill="hold" grpId="0" nodeType="clickEffect">
                                  <p:stCondLst>
                                    <p:cond delay="0"/>
                                  </p:stCondLst>
                                  <p:childTnLst>
                                    <p:set>
                                      <p:cBhvr>
                                        <p:cTn id="26" dur="500">
                                          <p:stCondLst>
                                            <p:cond delay="0"/>
                                          </p:stCondLst>
                                        </p:cTn>
                                        <p:tgtEl>
                                          <p:spTgt spid="31746"/>
                                        </p:tgtEl>
                                        <p:attrNameLst>
                                          <p:attrName>style.visibility</p:attrName>
                                        </p:attrNameLst>
                                      </p:cBhvr>
                                      <p:to>
                                        <p:strVal val="visible"/>
                                      </p:to>
                                    </p:set>
                                  </p:childTnLst>
                                </p:cTn>
                              </p:par>
                            </p:childTnLst>
                          </p:cTn>
                        </p:par>
                        <p:par>
                          <p:cTn id="27" fill="hold" nodeType="afterGroup">
                            <p:stCondLst>
                              <p:cond delay="500"/>
                            </p:stCondLst>
                            <p:childTnLst>
                              <p:par>
                                <p:cTn id="28" presetID="11" presetClass="entr" presetSubtype="0" fill="hold" grpId="0" nodeType="afterEffect">
                                  <p:stCondLst>
                                    <p:cond delay="100"/>
                                  </p:stCondLst>
                                  <p:childTnLst>
                                    <p:set>
                                      <p:cBhvr>
                                        <p:cTn id="29" dur="500">
                                          <p:stCondLst>
                                            <p:cond delay="0"/>
                                          </p:stCondLst>
                                        </p:cTn>
                                        <p:tgtEl>
                                          <p:spTgt spid="31747"/>
                                        </p:tgtEl>
                                        <p:attrNameLst>
                                          <p:attrName>style.visibility</p:attrName>
                                        </p:attrNameLst>
                                      </p:cBhvr>
                                      <p:to>
                                        <p:strVal val="visible"/>
                                      </p:to>
                                    </p:set>
                                  </p:childTnLst>
                                </p:cTn>
                              </p:par>
                            </p:childTnLst>
                          </p:cTn>
                        </p:par>
                        <p:par>
                          <p:cTn id="30" fill="hold" nodeType="afterGroup">
                            <p:stCondLst>
                              <p:cond delay="1100"/>
                            </p:stCondLst>
                            <p:childTnLst>
                              <p:par>
                                <p:cTn id="31" presetID="11" presetClass="entr" presetSubtype="0" fill="hold" grpId="0" nodeType="afterEffect">
                                  <p:stCondLst>
                                    <p:cond delay="100"/>
                                  </p:stCondLst>
                                  <p:childTnLst>
                                    <p:set>
                                      <p:cBhvr>
                                        <p:cTn id="32" dur="500">
                                          <p:stCondLst>
                                            <p:cond delay="0"/>
                                          </p:stCondLst>
                                        </p:cTn>
                                        <p:tgtEl>
                                          <p:spTgt spid="31748"/>
                                        </p:tgtEl>
                                        <p:attrNameLst>
                                          <p:attrName>style.visibility</p:attrName>
                                        </p:attrNameLst>
                                      </p:cBhvr>
                                      <p:to>
                                        <p:strVal val="visible"/>
                                      </p:to>
                                    </p:set>
                                  </p:childTnLst>
                                </p:cTn>
                              </p:par>
                            </p:childTnLst>
                          </p:cTn>
                        </p:par>
                        <p:par>
                          <p:cTn id="33" fill="hold" nodeType="afterGroup">
                            <p:stCondLst>
                              <p:cond delay="1700"/>
                            </p:stCondLst>
                            <p:childTnLst>
                              <p:par>
                                <p:cTn id="34" presetID="11" presetClass="entr" presetSubtype="0" fill="hold" grpId="0" nodeType="afterEffect">
                                  <p:stCondLst>
                                    <p:cond delay="100"/>
                                  </p:stCondLst>
                                  <p:childTnLst>
                                    <p:set>
                                      <p:cBhvr>
                                        <p:cTn id="35" dur="500">
                                          <p:stCondLst>
                                            <p:cond delay="0"/>
                                          </p:stCondLst>
                                        </p:cTn>
                                        <p:tgtEl>
                                          <p:spTgt spid="31749"/>
                                        </p:tgtEl>
                                        <p:attrNameLst>
                                          <p:attrName>style.visibility</p:attrName>
                                        </p:attrNameLst>
                                      </p:cBhvr>
                                      <p:to>
                                        <p:strVal val="visible"/>
                                      </p:to>
                                    </p:set>
                                  </p:childTnLst>
                                </p:cTn>
                              </p:par>
                            </p:childTnLst>
                          </p:cTn>
                        </p:par>
                        <p:par>
                          <p:cTn id="36" fill="hold" nodeType="afterGroup">
                            <p:stCondLst>
                              <p:cond delay="2300"/>
                            </p:stCondLst>
                            <p:childTnLst>
                              <p:par>
                                <p:cTn id="37" presetID="1" presetClass="entr" presetSubtype="0" fill="hold" grpId="0" nodeType="afterEffect">
                                  <p:stCondLst>
                                    <p:cond delay="100"/>
                                  </p:stCondLst>
                                  <p:childTnLst>
                                    <p:set>
                                      <p:cBhvr>
                                        <p:cTn id="38" dur="1" fill="hold">
                                          <p:stCondLst>
                                            <p:cond delay="499"/>
                                          </p:stCondLst>
                                        </p:cTn>
                                        <p:tgtEl>
                                          <p:spTgt spid="31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P spid="31747" grpId="0" animBg="1"/>
      <p:bldP spid="31748" grpId="0" animBg="1"/>
      <p:bldP spid="31749" grpId="0" animBg="1"/>
      <p:bldP spid="31752" grpId="0" autoUpdateAnimBg="0"/>
      <p:bldP spid="31753" grpId="0" autoUpdateAnimBg="0"/>
      <p:bldP spid="31754" grpId="0" autoUpdateAnimBg="0"/>
      <p:bldP spid="31755" grpId="0" autoUpdateAnimBg="0"/>
      <p:bldP spid="31756" grpId="0" animBg="1"/>
      <p:bldP spid="18"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860425" y="4754805"/>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7" name="Rectangle 3"/>
          <p:cNvSpPr>
            <a:spLocks noChangeArrowheads="1"/>
          </p:cNvSpPr>
          <p:nvPr/>
        </p:nvSpPr>
        <p:spPr bwMode="auto">
          <a:xfrm>
            <a:off x="860425" y="4721126"/>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8" name="Rectangle 4"/>
          <p:cNvSpPr>
            <a:spLocks noChangeArrowheads="1"/>
          </p:cNvSpPr>
          <p:nvPr/>
        </p:nvSpPr>
        <p:spPr bwMode="auto">
          <a:xfrm>
            <a:off x="886067" y="4721126"/>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9" name="Rectangle 5"/>
          <p:cNvSpPr>
            <a:spLocks noChangeArrowheads="1"/>
          </p:cNvSpPr>
          <p:nvPr/>
        </p:nvSpPr>
        <p:spPr bwMode="auto">
          <a:xfrm>
            <a:off x="953962" y="4721126"/>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52" name="Text Box 8"/>
          <p:cNvSpPr txBox="1">
            <a:spLocks noChangeArrowheads="1"/>
          </p:cNvSpPr>
          <p:nvPr/>
        </p:nvSpPr>
        <p:spPr bwMode="auto">
          <a:xfrm>
            <a:off x="885825" y="4625974"/>
            <a:ext cx="3633788"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GB" sz="2000" dirty="0">
                <a:solidFill>
                  <a:schemeClr val="bg1"/>
                </a:solidFill>
                <a:latin typeface="+mn-lt"/>
              </a:rPr>
              <a:t> </a:t>
            </a:r>
            <a:r>
              <a:rPr lang="en-US" sz="2000" dirty="0">
                <a:solidFill>
                  <a:schemeClr val="bg1"/>
                </a:solidFill>
                <a:latin typeface="+mn-lt"/>
              </a:rPr>
              <a:t>Polish, Spanish, French, Yiddish, Bengali </a:t>
            </a:r>
          </a:p>
        </p:txBody>
      </p:sp>
      <p:sp>
        <p:nvSpPr>
          <p:cNvPr id="31753" name="Text Box 9"/>
          <p:cNvSpPr txBox="1">
            <a:spLocks noChangeArrowheads="1"/>
          </p:cNvSpPr>
          <p:nvPr/>
        </p:nvSpPr>
        <p:spPr bwMode="auto">
          <a:xfrm>
            <a:off x="860425" y="5540375"/>
            <a:ext cx="3783583"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dirty="0">
                <a:solidFill>
                  <a:schemeClr val="bg1"/>
                </a:solidFill>
                <a:latin typeface="+mn-lt"/>
              </a:rPr>
              <a:t>Arabic, Urdu, Bengali, French, Spanish</a:t>
            </a:r>
          </a:p>
        </p:txBody>
      </p:sp>
      <p:sp>
        <p:nvSpPr>
          <p:cNvPr id="31754" name="Text Box 10"/>
          <p:cNvSpPr txBox="1">
            <a:spLocks noChangeArrowheads="1"/>
          </p:cNvSpPr>
          <p:nvPr/>
        </p:nvSpPr>
        <p:spPr bwMode="auto">
          <a:xfrm>
            <a:off x="5522912" y="4542219"/>
            <a:ext cx="3207993"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dirty="0">
                <a:solidFill>
                  <a:schemeClr val="bg1"/>
                </a:solidFill>
                <a:latin typeface="+mn-lt"/>
              </a:rPr>
              <a:t>Spanish, French, Polish, Yiddish, Bengali</a:t>
            </a:r>
          </a:p>
        </p:txBody>
      </p:sp>
      <p:sp>
        <p:nvSpPr>
          <p:cNvPr id="31755" name="Text Box 11"/>
          <p:cNvSpPr txBox="1">
            <a:spLocks noChangeArrowheads="1"/>
          </p:cNvSpPr>
          <p:nvPr/>
        </p:nvSpPr>
        <p:spPr bwMode="auto">
          <a:xfrm>
            <a:off x="5522912" y="5673666"/>
            <a:ext cx="3381024" cy="7069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dirty="0">
                <a:solidFill>
                  <a:schemeClr val="bg1"/>
                </a:solidFill>
                <a:latin typeface="+mn-lt"/>
              </a:rPr>
              <a:t>Polish, </a:t>
            </a:r>
            <a:r>
              <a:rPr lang="en-US" sz="2000" dirty="0">
                <a:solidFill>
                  <a:schemeClr val="bg1"/>
                </a:solidFill>
              </a:rPr>
              <a:t>Yiddish, </a:t>
            </a:r>
            <a:r>
              <a:rPr lang="en-US" sz="2000" dirty="0">
                <a:solidFill>
                  <a:schemeClr val="bg1"/>
                </a:solidFill>
                <a:latin typeface="+mn-lt"/>
              </a:rPr>
              <a:t>Spanish, French, Bengali</a:t>
            </a:r>
          </a:p>
        </p:txBody>
      </p:sp>
      <p:sp>
        <p:nvSpPr>
          <p:cNvPr id="31756" name="Rectangle 12"/>
          <p:cNvSpPr>
            <a:spLocks noChangeArrowheads="1"/>
          </p:cNvSpPr>
          <p:nvPr/>
        </p:nvSpPr>
        <p:spPr bwMode="auto">
          <a:xfrm>
            <a:off x="395536" y="4506443"/>
            <a:ext cx="4243388" cy="795337"/>
          </a:xfrm>
          <a:prstGeom prst="rect">
            <a:avLst/>
          </a:prstGeom>
          <a:noFill/>
          <a:ln w="28575">
            <a:solidFill>
              <a:srgbClr val="FFFF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 name="Rectangle 12"/>
          <p:cNvSpPr/>
          <p:nvPr/>
        </p:nvSpPr>
        <p:spPr>
          <a:xfrm>
            <a:off x="395536" y="4293096"/>
            <a:ext cx="558426" cy="923330"/>
          </a:xfrm>
          <a:prstGeom prst="rect">
            <a:avLst/>
          </a:prstGeom>
          <a:noFill/>
        </p:spPr>
        <p:txBody>
          <a:bodyPr>
            <a:spAutoFit/>
          </a:bodyPr>
          <a:lstStyle/>
          <a:p>
            <a:pPr algn="ctr">
              <a:defRPr/>
            </a:pPr>
            <a:r>
              <a:rPr lang="en-GB"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A</a:t>
            </a:r>
          </a:p>
        </p:txBody>
      </p:sp>
      <p:sp>
        <p:nvSpPr>
          <p:cNvPr id="15" name="Rectangle 14"/>
          <p:cNvSpPr/>
          <p:nvPr/>
        </p:nvSpPr>
        <p:spPr>
          <a:xfrm>
            <a:off x="4716016" y="429309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B</a:t>
            </a:r>
          </a:p>
        </p:txBody>
      </p:sp>
      <p:sp>
        <p:nvSpPr>
          <p:cNvPr id="16" name="Rectangle 15"/>
          <p:cNvSpPr/>
          <p:nvPr/>
        </p:nvSpPr>
        <p:spPr>
          <a:xfrm>
            <a:off x="323528" y="5445224"/>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C</a:t>
            </a:r>
          </a:p>
        </p:txBody>
      </p:sp>
      <p:sp>
        <p:nvSpPr>
          <p:cNvPr id="17" name="Rectangle 16"/>
          <p:cNvSpPr/>
          <p:nvPr/>
        </p:nvSpPr>
        <p:spPr>
          <a:xfrm>
            <a:off x="4644008" y="537321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D</a:t>
            </a:r>
          </a:p>
        </p:txBody>
      </p:sp>
      <p:sp>
        <p:nvSpPr>
          <p:cNvPr id="18" name="Text Box 7"/>
          <p:cNvSpPr txBox="1">
            <a:spLocks noChangeArrowheads="1"/>
          </p:cNvSpPr>
          <p:nvPr/>
        </p:nvSpPr>
        <p:spPr bwMode="auto">
          <a:xfrm>
            <a:off x="635047" y="1405037"/>
            <a:ext cx="7863771" cy="1938992"/>
          </a:xfrm>
          <a:prstGeom prst="rect">
            <a:avLst/>
          </a:prstGeom>
          <a:solidFill>
            <a:schemeClr val="bg1"/>
          </a:solidFill>
          <a:ln>
            <a:noFill/>
          </a:ln>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4000" dirty="0">
                <a:latin typeface="+mn-lt"/>
              </a:rPr>
              <a:t>12. What are the next five most commonly spoken languages in Hackney? </a:t>
            </a:r>
            <a:endParaRPr lang="en-GB" sz="4800" b="1" dirty="0">
              <a:solidFill>
                <a:srgbClr val="FFFF00"/>
              </a:solidFill>
              <a:latin typeface="+mn-lt"/>
            </a:endParaRPr>
          </a:p>
        </p:txBody>
      </p:sp>
      <p:sp>
        <p:nvSpPr>
          <p:cNvPr id="20" name="Rectangle 19"/>
          <p:cNvSpPr/>
          <p:nvPr/>
        </p:nvSpPr>
        <p:spPr>
          <a:xfrm>
            <a:off x="2680482" y="214948"/>
            <a:ext cx="3994904" cy="523220"/>
          </a:xfrm>
          <a:prstGeom prst="rect">
            <a:avLst/>
          </a:prstGeom>
        </p:spPr>
        <p:txBody>
          <a:bodyPr wrap="none">
            <a:spAutoFit/>
          </a:bodyPr>
          <a:lstStyle/>
          <a:p>
            <a:r>
              <a:rPr lang="en-US" sz="2800" dirty="0">
                <a:solidFill>
                  <a:srgbClr val="FFFF00"/>
                </a:solidFill>
              </a:rPr>
              <a:t>Plurilingual Hackney Quiz</a:t>
            </a:r>
          </a:p>
        </p:txBody>
      </p:sp>
      <p:sp>
        <p:nvSpPr>
          <p:cNvPr id="2" name="Footer Placeholder 1">
            <a:extLst>
              <a:ext uri="{FF2B5EF4-FFF2-40B4-BE49-F238E27FC236}">
                <a16:creationId xmlns:a16="http://schemas.microsoft.com/office/drawing/2014/main" id="{0E86D237-EEBA-2112-D542-B1E143184372}"/>
              </a:ext>
            </a:extLst>
          </p:cNvPr>
          <p:cNvSpPr>
            <a:spLocks noGrp="1"/>
          </p:cNvSpPr>
          <p:nvPr>
            <p:ph type="ftr" sz="quarter" idx="11"/>
          </p:nvPr>
        </p:nvSpPr>
        <p:spPr/>
        <p:txBody>
          <a:bodyPr/>
          <a:lstStyle/>
          <a:p>
            <a:r>
              <a:rPr lang="en-US"/>
              <a:t>Sophie Liggins 2024</a:t>
            </a:r>
          </a:p>
        </p:txBody>
      </p:sp>
    </p:spTree>
    <p:extLst>
      <p:ext uri="{BB962C8B-B14F-4D97-AF65-F5344CB8AC3E}">
        <p14:creationId xmlns:p14="http://schemas.microsoft.com/office/powerpoint/2010/main" val="155889345"/>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5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5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5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1" presetClass="entr" presetSubtype="0" fill="hold" grpId="0" nodeType="clickEffect">
                                  <p:stCondLst>
                                    <p:cond delay="0"/>
                                  </p:stCondLst>
                                  <p:childTnLst>
                                    <p:set>
                                      <p:cBhvr>
                                        <p:cTn id="26" dur="500">
                                          <p:stCondLst>
                                            <p:cond delay="0"/>
                                          </p:stCondLst>
                                        </p:cTn>
                                        <p:tgtEl>
                                          <p:spTgt spid="31746"/>
                                        </p:tgtEl>
                                        <p:attrNameLst>
                                          <p:attrName>style.visibility</p:attrName>
                                        </p:attrNameLst>
                                      </p:cBhvr>
                                      <p:to>
                                        <p:strVal val="visible"/>
                                      </p:to>
                                    </p:set>
                                  </p:childTnLst>
                                </p:cTn>
                              </p:par>
                            </p:childTnLst>
                          </p:cTn>
                        </p:par>
                        <p:par>
                          <p:cTn id="27" fill="hold" nodeType="afterGroup">
                            <p:stCondLst>
                              <p:cond delay="500"/>
                            </p:stCondLst>
                            <p:childTnLst>
                              <p:par>
                                <p:cTn id="28" presetID="11" presetClass="entr" presetSubtype="0" fill="hold" grpId="0" nodeType="afterEffect">
                                  <p:stCondLst>
                                    <p:cond delay="100"/>
                                  </p:stCondLst>
                                  <p:childTnLst>
                                    <p:set>
                                      <p:cBhvr>
                                        <p:cTn id="29" dur="500">
                                          <p:stCondLst>
                                            <p:cond delay="0"/>
                                          </p:stCondLst>
                                        </p:cTn>
                                        <p:tgtEl>
                                          <p:spTgt spid="31747"/>
                                        </p:tgtEl>
                                        <p:attrNameLst>
                                          <p:attrName>style.visibility</p:attrName>
                                        </p:attrNameLst>
                                      </p:cBhvr>
                                      <p:to>
                                        <p:strVal val="visible"/>
                                      </p:to>
                                    </p:set>
                                  </p:childTnLst>
                                </p:cTn>
                              </p:par>
                            </p:childTnLst>
                          </p:cTn>
                        </p:par>
                        <p:par>
                          <p:cTn id="30" fill="hold" nodeType="afterGroup">
                            <p:stCondLst>
                              <p:cond delay="1100"/>
                            </p:stCondLst>
                            <p:childTnLst>
                              <p:par>
                                <p:cTn id="31" presetID="11" presetClass="entr" presetSubtype="0" fill="hold" grpId="0" nodeType="afterEffect">
                                  <p:stCondLst>
                                    <p:cond delay="100"/>
                                  </p:stCondLst>
                                  <p:childTnLst>
                                    <p:set>
                                      <p:cBhvr>
                                        <p:cTn id="32" dur="500">
                                          <p:stCondLst>
                                            <p:cond delay="0"/>
                                          </p:stCondLst>
                                        </p:cTn>
                                        <p:tgtEl>
                                          <p:spTgt spid="31748"/>
                                        </p:tgtEl>
                                        <p:attrNameLst>
                                          <p:attrName>style.visibility</p:attrName>
                                        </p:attrNameLst>
                                      </p:cBhvr>
                                      <p:to>
                                        <p:strVal val="visible"/>
                                      </p:to>
                                    </p:set>
                                  </p:childTnLst>
                                </p:cTn>
                              </p:par>
                            </p:childTnLst>
                          </p:cTn>
                        </p:par>
                        <p:par>
                          <p:cTn id="33" fill="hold" nodeType="afterGroup">
                            <p:stCondLst>
                              <p:cond delay="1700"/>
                            </p:stCondLst>
                            <p:childTnLst>
                              <p:par>
                                <p:cTn id="34" presetID="11" presetClass="entr" presetSubtype="0" fill="hold" grpId="0" nodeType="afterEffect">
                                  <p:stCondLst>
                                    <p:cond delay="100"/>
                                  </p:stCondLst>
                                  <p:childTnLst>
                                    <p:set>
                                      <p:cBhvr>
                                        <p:cTn id="35" dur="500">
                                          <p:stCondLst>
                                            <p:cond delay="0"/>
                                          </p:stCondLst>
                                        </p:cTn>
                                        <p:tgtEl>
                                          <p:spTgt spid="31749"/>
                                        </p:tgtEl>
                                        <p:attrNameLst>
                                          <p:attrName>style.visibility</p:attrName>
                                        </p:attrNameLst>
                                      </p:cBhvr>
                                      <p:to>
                                        <p:strVal val="visible"/>
                                      </p:to>
                                    </p:set>
                                  </p:childTnLst>
                                </p:cTn>
                              </p:par>
                            </p:childTnLst>
                          </p:cTn>
                        </p:par>
                        <p:par>
                          <p:cTn id="36" fill="hold" nodeType="afterGroup">
                            <p:stCondLst>
                              <p:cond delay="2300"/>
                            </p:stCondLst>
                            <p:childTnLst>
                              <p:par>
                                <p:cTn id="37" presetID="1" presetClass="entr" presetSubtype="0" fill="hold" grpId="0" nodeType="afterEffect">
                                  <p:stCondLst>
                                    <p:cond delay="100"/>
                                  </p:stCondLst>
                                  <p:childTnLst>
                                    <p:set>
                                      <p:cBhvr>
                                        <p:cTn id="38" dur="1" fill="hold">
                                          <p:stCondLst>
                                            <p:cond delay="499"/>
                                          </p:stCondLst>
                                        </p:cTn>
                                        <p:tgtEl>
                                          <p:spTgt spid="31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P spid="31747" grpId="0" animBg="1"/>
      <p:bldP spid="31748" grpId="0" animBg="1"/>
      <p:bldP spid="31749" grpId="0" animBg="1"/>
      <p:bldP spid="31752" grpId="0" autoUpdateAnimBg="0"/>
      <p:bldP spid="31753" grpId="0" autoUpdateAnimBg="0"/>
      <p:bldP spid="31754" grpId="0" autoUpdateAnimBg="0"/>
      <p:bldP spid="31755" grpId="0" autoUpdateAnimBg="0"/>
      <p:bldP spid="31756" grpId="0" animBg="1"/>
      <p:bldP spid="18"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945052907"/>
              </p:ext>
            </p:extLst>
          </p:nvPr>
        </p:nvGraphicFramePr>
        <p:xfrm>
          <a:off x="1442043" y="1417638"/>
          <a:ext cx="9508063" cy="4230754"/>
        </p:xfrm>
        <a:graphic>
          <a:graphicData uri="http://schemas.openxmlformats.org/presentationml/2006/ole">
            <mc:AlternateContent xmlns:mc="http://schemas.openxmlformats.org/markup-compatibility/2006">
              <mc:Choice xmlns:v="urn:schemas-microsoft-com:vml" Requires="v">
                <p:oleObj name="Document" r:id="rId2" imgW="5422900" imgH="2413000" progId="Word.Document.12">
                  <p:embed/>
                </p:oleObj>
              </mc:Choice>
              <mc:Fallback>
                <p:oleObj name="Document" r:id="rId2" imgW="5422900" imgH="2413000" progId="Word.Document.12">
                  <p:embed/>
                  <p:pic>
                    <p:nvPicPr>
                      <p:cNvPr id="4" name="Object 3"/>
                      <p:cNvPicPr/>
                      <p:nvPr/>
                    </p:nvPicPr>
                    <p:blipFill>
                      <a:blip r:embed="rId3"/>
                      <a:stretch>
                        <a:fillRect/>
                      </a:stretch>
                    </p:blipFill>
                    <p:spPr>
                      <a:xfrm>
                        <a:off x="1442043" y="1417638"/>
                        <a:ext cx="9508063" cy="4230754"/>
                      </a:xfrm>
                      <a:prstGeom prst="rect">
                        <a:avLst/>
                      </a:prstGeom>
                    </p:spPr>
                  </p:pic>
                </p:oleObj>
              </mc:Fallback>
            </mc:AlternateContent>
          </a:graphicData>
        </a:graphic>
      </p:graphicFrame>
      <p:sp>
        <p:nvSpPr>
          <p:cNvPr id="5" name="Rectangle 4"/>
          <p:cNvSpPr/>
          <p:nvPr/>
        </p:nvSpPr>
        <p:spPr>
          <a:xfrm>
            <a:off x="1144308" y="1186324"/>
            <a:ext cx="6614660" cy="4717383"/>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E760C528-0C87-920C-96E2-3D1FC0211BBD}"/>
              </a:ext>
            </a:extLst>
          </p:cNvPr>
          <p:cNvSpPr>
            <a:spLocks noGrp="1"/>
          </p:cNvSpPr>
          <p:nvPr>
            <p:ph type="ftr" sz="quarter" idx="11"/>
          </p:nvPr>
        </p:nvSpPr>
        <p:spPr/>
        <p:txBody>
          <a:bodyPr/>
          <a:lstStyle/>
          <a:p>
            <a:r>
              <a:rPr lang="en-US"/>
              <a:t>Sophie Liggins 2024</a:t>
            </a:r>
          </a:p>
        </p:txBody>
      </p:sp>
    </p:spTree>
    <p:extLst>
      <p:ext uri="{BB962C8B-B14F-4D97-AF65-F5344CB8AC3E}">
        <p14:creationId xmlns:p14="http://schemas.microsoft.com/office/powerpoint/2010/main" val="576021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Plurilingual Hackney Quiz</a:t>
            </a:r>
          </a:p>
        </p:txBody>
      </p:sp>
      <p:sp>
        <p:nvSpPr>
          <p:cNvPr id="3" name="Content Placeholder 2"/>
          <p:cNvSpPr>
            <a:spLocks noGrp="1"/>
          </p:cNvSpPr>
          <p:nvPr>
            <p:ph idx="1"/>
          </p:nvPr>
        </p:nvSpPr>
        <p:spPr/>
        <p:txBody>
          <a:bodyPr>
            <a:normAutofit fontScale="85000" lnSpcReduction="10000"/>
          </a:bodyPr>
          <a:lstStyle/>
          <a:p>
            <a:r>
              <a:rPr lang="en-US" dirty="0"/>
              <a:t>9. What is the percentage of the population who have a main language other than English in Hackney? </a:t>
            </a:r>
          </a:p>
          <a:p>
            <a:r>
              <a:rPr lang="en-US" dirty="0">
                <a:solidFill>
                  <a:schemeClr val="accent1">
                    <a:lumMod val="50000"/>
                  </a:schemeClr>
                </a:solidFill>
              </a:rPr>
              <a:t>24.1%</a:t>
            </a:r>
          </a:p>
          <a:p>
            <a:r>
              <a:rPr lang="en-US" dirty="0"/>
              <a:t>10. What is the most commonly spoken language in Hackney after English ? </a:t>
            </a:r>
          </a:p>
          <a:p>
            <a:r>
              <a:rPr lang="en-US" dirty="0">
                <a:solidFill>
                  <a:srgbClr val="0E4367"/>
                </a:solidFill>
              </a:rPr>
              <a:t>Turkish (4.5% of the population)</a:t>
            </a:r>
          </a:p>
          <a:p>
            <a:r>
              <a:rPr lang="en-US" dirty="0"/>
              <a:t>11. What are the next five most commonly spoken languages in Hackney ? </a:t>
            </a:r>
          </a:p>
          <a:p>
            <a:r>
              <a:rPr lang="en-US" dirty="0">
                <a:solidFill>
                  <a:srgbClr val="0E4367"/>
                </a:solidFill>
              </a:rPr>
              <a:t>Polish (1.7%) Spanish (1.5%) French (1.4%) Yiddish (1.3%) Bengali (1.3%)</a:t>
            </a:r>
          </a:p>
          <a:p>
            <a:endParaRPr lang="en-US" dirty="0"/>
          </a:p>
        </p:txBody>
      </p:sp>
      <p:sp>
        <p:nvSpPr>
          <p:cNvPr id="4" name="Footer Placeholder 3">
            <a:extLst>
              <a:ext uri="{FF2B5EF4-FFF2-40B4-BE49-F238E27FC236}">
                <a16:creationId xmlns:a16="http://schemas.microsoft.com/office/drawing/2014/main" id="{A1B22255-1EE2-33DA-CDBD-065D90E810DD}"/>
              </a:ext>
            </a:extLst>
          </p:cNvPr>
          <p:cNvSpPr>
            <a:spLocks noGrp="1"/>
          </p:cNvSpPr>
          <p:nvPr>
            <p:ph type="ftr" sz="quarter" idx="11"/>
          </p:nvPr>
        </p:nvSpPr>
        <p:spPr/>
        <p:txBody>
          <a:bodyPr/>
          <a:lstStyle/>
          <a:p>
            <a:r>
              <a:rPr lang="en-US"/>
              <a:t>Sophie Liggins 2024</a:t>
            </a:r>
          </a:p>
        </p:txBody>
      </p:sp>
    </p:spTree>
    <p:extLst>
      <p:ext uri="{BB962C8B-B14F-4D97-AF65-F5344CB8AC3E}">
        <p14:creationId xmlns:p14="http://schemas.microsoft.com/office/powerpoint/2010/main" val="371978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5554663" y="5545138"/>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7" name="Rectangle 3"/>
          <p:cNvSpPr>
            <a:spLocks noChangeArrowheads="1"/>
          </p:cNvSpPr>
          <p:nvPr/>
        </p:nvSpPr>
        <p:spPr bwMode="auto">
          <a:xfrm>
            <a:off x="5548313" y="5545138"/>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8" name="Rectangle 4"/>
          <p:cNvSpPr>
            <a:spLocks noChangeArrowheads="1"/>
          </p:cNvSpPr>
          <p:nvPr/>
        </p:nvSpPr>
        <p:spPr bwMode="auto">
          <a:xfrm>
            <a:off x="5554663" y="5545138"/>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9" name="Rectangle 5"/>
          <p:cNvSpPr>
            <a:spLocks noChangeArrowheads="1"/>
          </p:cNvSpPr>
          <p:nvPr/>
        </p:nvSpPr>
        <p:spPr bwMode="auto">
          <a:xfrm>
            <a:off x="5554663" y="5545138"/>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52" name="Text Box 8"/>
          <p:cNvSpPr txBox="1">
            <a:spLocks noChangeArrowheads="1"/>
          </p:cNvSpPr>
          <p:nvPr/>
        </p:nvSpPr>
        <p:spPr bwMode="auto">
          <a:xfrm>
            <a:off x="885825" y="4625975"/>
            <a:ext cx="1069524"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 20.7%</a:t>
            </a:r>
          </a:p>
        </p:txBody>
      </p:sp>
      <p:sp>
        <p:nvSpPr>
          <p:cNvPr id="31753" name="Text Box 9"/>
          <p:cNvSpPr txBox="1">
            <a:spLocks noChangeArrowheads="1"/>
          </p:cNvSpPr>
          <p:nvPr/>
        </p:nvSpPr>
        <p:spPr bwMode="auto">
          <a:xfrm>
            <a:off x="860425" y="5540375"/>
            <a:ext cx="813569"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2.4%</a:t>
            </a:r>
          </a:p>
        </p:txBody>
      </p:sp>
      <p:sp>
        <p:nvSpPr>
          <p:cNvPr id="31754" name="Text Box 10"/>
          <p:cNvSpPr txBox="1">
            <a:spLocks noChangeArrowheads="1"/>
          </p:cNvSpPr>
          <p:nvPr/>
        </p:nvSpPr>
        <p:spPr bwMode="auto">
          <a:xfrm>
            <a:off x="5522913" y="4630738"/>
            <a:ext cx="95541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50.1%</a:t>
            </a:r>
          </a:p>
        </p:txBody>
      </p:sp>
      <p:sp>
        <p:nvSpPr>
          <p:cNvPr id="31755" name="Text Box 11"/>
          <p:cNvSpPr txBox="1">
            <a:spLocks noChangeArrowheads="1"/>
          </p:cNvSpPr>
          <p:nvPr/>
        </p:nvSpPr>
        <p:spPr bwMode="auto">
          <a:xfrm>
            <a:off x="5522913" y="5532438"/>
            <a:ext cx="800219"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7.7%</a:t>
            </a:r>
          </a:p>
        </p:txBody>
      </p:sp>
      <p:sp>
        <p:nvSpPr>
          <p:cNvPr id="31756" name="Rectangle 12"/>
          <p:cNvSpPr>
            <a:spLocks noChangeArrowheads="1"/>
          </p:cNvSpPr>
          <p:nvPr/>
        </p:nvSpPr>
        <p:spPr bwMode="auto">
          <a:xfrm>
            <a:off x="4803775" y="5397500"/>
            <a:ext cx="4243388" cy="795338"/>
          </a:xfrm>
          <a:prstGeom prst="rect">
            <a:avLst/>
          </a:prstGeom>
          <a:noFill/>
          <a:ln w="28575">
            <a:solidFill>
              <a:srgbClr val="FFFF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4" name="Text Box 7"/>
          <p:cNvSpPr txBox="1">
            <a:spLocks noChangeArrowheads="1"/>
          </p:cNvSpPr>
          <p:nvPr/>
        </p:nvSpPr>
        <p:spPr bwMode="auto">
          <a:xfrm>
            <a:off x="499931" y="1283447"/>
            <a:ext cx="8166231" cy="1938992"/>
          </a:xfrm>
          <a:prstGeom prst="rect">
            <a:avLst/>
          </a:prstGeom>
          <a:solidFill>
            <a:schemeClr val="bg1"/>
          </a:solidFill>
          <a:ln>
            <a:noFill/>
          </a:ln>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4000" dirty="0">
                <a:latin typeface="+mn-lt"/>
              </a:rPr>
              <a:t>1. What is the percentage of the population of England who have a </a:t>
            </a:r>
            <a:r>
              <a:rPr lang="en-US" sz="4000" b="1" dirty="0">
                <a:latin typeface="+mn-lt"/>
              </a:rPr>
              <a:t>main language other than English</a:t>
            </a:r>
            <a:r>
              <a:rPr lang="en-US" sz="4000" dirty="0">
                <a:latin typeface="+mn-lt"/>
              </a:rPr>
              <a:t>? </a:t>
            </a:r>
            <a:endParaRPr lang="en-GB" sz="4800" b="1" dirty="0">
              <a:solidFill>
                <a:srgbClr val="FFFF00"/>
              </a:solidFill>
              <a:latin typeface="+mn-lt"/>
            </a:endParaRPr>
          </a:p>
        </p:txBody>
      </p:sp>
      <p:sp>
        <p:nvSpPr>
          <p:cNvPr id="13" name="Rectangle 12"/>
          <p:cNvSpPr/>
          <p:nvPr/>
        </p:nvSpPr>
        <p:spPr>
          <a:xfrm>
            <a:off x="395536" y="4293096"/>
            <a:ext cx="558426" cy="923330"/>
          </a:xfrm>
          <a:prstGeom prst="rect">
            <a:avLst/>
          </a:prstGeom>
          <a:noFill/>
        </p:spPr>
        <p:txBody>
          <a:bodyPr>
            <a:spAutoFit/>
          </a:bodyPr>
          <a:lstStyle/>
          <a:p>
            <a:pPr algn="ctr">
              <a:defRPr/>
            </a:pPr>
            <a:r>
              <a:rPr lang="en-GB"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A</a:t>
            </a:r>
          </a:p>
        </p:txBody>
      </p:sp>
      <p:sp>
        <p:nvSpPr>
          <p:cNvPr id="15" name="Rectangle 14"/>
          <p:cNvSpPr/>
          <p:nvPr/>
        </p:nvSpPr>
        <p:spPr>
          <a:xfrm>
            <a:off x="4716016" y="429309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B</a:t>
            </a:r>
          </a:p>
        </p:txBody>
      </p:sp>
      <p:sp>
        <p:nvSpPr>
          <p:cNvPr id="16" name="Rectangle 15"/>
          <p:cNvSpPr/>
          <p:nvPr/>
        </p:nvSpPr>
        <p:spPr>
          <a:xfrm>
            <a:off x="323528" y="5445224"/>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C</a:t>
            </a:r>
          </a:p>
        </p:txBody>
      </p:sp>
      <p:sp>
        <p:nvSpPr>
          <p:cNvPr id="17" name="Rectangle 16"/>
          <p:cNvSpPr/>
          <p:nvPr/>
        </p:nvSpPr>
        <p:spPr>
          <a:xfrm>
            <a:off x="4644008" y="537321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D</a:t>
            </a:r>
          </a:p>
        </p:txBody>
      </p:sp>
      <p:sp>
        <p:nvSpPr>
          <p:cNvPr id="2" name="Rectangle 1"/>
          <p:cNvSpPr/>
          <p:nvPr/>
        </p:nvSpPr>
        <p:spPr>
          <a:xfrm>
            <a:off x="2680482" y="214948"/>
            <a:ext cx="3927052" cy="523220"/>
          </a:xfrm>
          <a:prstGeom prst="rect">
            <a:avLst/>
          </a:prstGeom>
        </p:spPr>
        <p:txBody>
          <a:bodyPr wrap="none">
            <a:spAutoFit/>
          </a:bodyPr>
          <a:lstStyle/>
          <a:p>
            <a:r>
              <a:rPr lang="en-US" sz="2800" dirty="0">
                <a:solidFill>
                  <a:srgbClr val="FFFF00"/>
                </a:solidFill>
              </a:rPr>
              <a:t>Plurilingual England Quiz</a:t>
            </a:r>
          </a:p>
        </p:txBody>
      </p:sp>
      <p:sp>
        <p:nvSpPr>
          <p:cNvPr id="3" name="Footer Placeholder 2">
            <a:extLst>
              <a:ext uri="{FF2B5EF4-FFF2-40B4-BE49-F238E27FC236}">
                <a16:creationId xmlns:a16="http://schemas.microsoft.com/office/drawing/2014/main" id="{0F7DF9F6-9EB9-8D5F-12EC-794102916E28}"/>
              </a:ext>
            </a:extLst>
          </p:cNvPr>
          <p:cNvSpPr>
            <a:spLocks noGrp="1"/>
          </p:cNvSpPr>
          <p:nvPr>
            <p:ph type="ftr" sz="quarter" idx="11"/>
          </p:nvPr>
        </p:nvSpPr>
        <p:spPr/>
        <p:txBody>
          <a:bodyPr/>
          <a:lstStyle/>
          <a:p>
            <a:r>
              <a:rPr lang="en-US"/>
              <a:t>Sophie Liggins 2024</a:t>
            </a:r>
          </a:p>
        </p:txBody>
      </p:sp>
    </p:spTree>
    <p:extLst>
      <p:ext uri="{BB962C8B-B14F-4D97-AF65-F5344CB8AC3E}">
        <p14:creationId xmlns:p14="http://schemas.microsoft.com/office/powerpoint/2010/main" val="1496310851"/>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5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5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5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1" presetClass="entr" presetSubtype="0" fill="hold" grpId="0" nodeType="clickEffect">
                                  <p:stCondLst>
                                    <p:cond delay="0"/>
                                  </p:stCondLst>
                                  <p:childTnLst>
                                    <p:set>
                                      <p:cBhvr>
                                        <p:cTn id="26" dur="500">
                                          <p:stCondLst>
                                            <p:cond delay="0"/>
                                          </p:stCondLst>
                                        </p:cTn>
                                        <p:tgtEl>
                                          <p:spTgt spid="31746"/>
                                        </p:tgtEl>
                                        <p:attrNameLst>
                                          <p:attrName>style.visibility</p:attrName>
                                        </p:attrNameLst>
                                      </p:cBhvr>
                                      <p:to>
                                        <p:strVal val="visible"/>
                                      </p:to>
                                    </p:set>
                                  </p:childTnLst>
                                </p:cTn>
                              </p:par>
                            </p:childTnLst>
                          </p:cTn>
                        </p:par>
                        <p:par>
                          <p:cTn id="27" fill="hold" nodeType="afterGroup">
                            <p:stCondLst>
                              <p:cond delay="500"/>
                            </p:stCondLst>
                            <p:childTnLst>
                              <p:par>
                                <p:cTn id="28" presetID="11" presetClass="entr" presetSubtype="0" fill="hold" grpId="0" nodeType="afterEffect">
                                  <p:stCondLst>
                                    <p:cond delay="100"/>
                                  </p:stCondLst>
                                  <p:childTnLst>
                                    <p:set>
                                      <p:cBhvr>
                                        <p:cTn id="29" dur="500">
                                          <p:stCondLst>
                                            <p:cond delay="0"/>
                                          </p:stCondLst>
                                        </p:cTn>
                                        <p:tgtEl>
                                          <p:spTgt spid="31747"/>
                                        </p:tgtEl>
                                        <p:attrNameLst>
                                          <p:attrName>style.visibility</p:attrName>
                                        </p:attrNameLst>
                                      </p:cBhvr>
                                      <p:to>
                                        <p:strVal val="visible"/>
                                      </p:to>
                                    </p:set>
                                  </p:childTnLst>
                                </p:cTn>
                              </p:par>
                            </p:childTnLst>
                          </p:cTn>
                        </p:par>
                        <p:par>
                          <p:cTn id="30" fill="hold" nodeType="afterGroup">
                            <p:stCondLst>
                              <p:cond delay="1100"/>
                            </p:stCondLst>
                            <p:childTnLst>
                              <p:par>
                                <p:cTn id="31" presetID="11" presetClass="entr" presetSubtype="0" fill="hold" grpId="0" nodeType="afterEffect">
                                  <p:stCondLst>
                                    <p:cond delay="100"/>
                                  </p:stCondLst>
                                  <p:childTnLst>
                                    <p:set>
                                      <p:cBhvr>
                                        <p:cTn id="32" dur="500">
                                          <p:stCondLst>
                                            <p:cond delay="0"/>
                                          </p:stCondLst>
                                        </p:cTn>
                                        <p:tgtEl>
                                          <p:spTgt spid="31748"/>
                                        </p:tgtEl>
                                        <p:attrNameLst>
                                          <p:attrName>style.visibility</p:attrName>
                                        </p:attrNameLst>
                                      </p:cBhvr>
                                      <p:to>
                                        <p:strVal val="visible"/>
                                      </p:to>
                                    </p:set>
                                  </p:childTnLst>
                                </p:cTn>
                              </p:par>
                            </p:childTnLst>
                          </p:cTn>
                        </p:par>
                        <p:par>
                          <p:cTn id="33" fill="hold" nodeType="afterGroup">
                            <p:stCondLst>
                              <p:cond delay="1700"/>
                            </p:stCondLst>
                            <p:childTnLst>
                              <p:par>
                                <p:cTn id="34" presetID="11" presetClass="entr" presetSubtype="0" fill="hold" grpId="0" nodeType="afterEffect">
                                  <p:stCondLst>
                                    <p:cond delay="100"/>
                                  </p:stCondLst>
                                  <p:childTnLst>
                                    <p:set>
                                      <p:cBhvr>
                                        <p:cTn id="35" dur="500">
                                          <p:stCondLst>
                                            <p:cond delay="0"/>
                                          </p:stCondLst>
                                        </p:cTn>
                                        <p:tgtEl>
                                          <p:spTgt spid="31749"/>
                                        </p:tgtEl>
                                        <p:attrNameLst>
                                          <p:attrName>style.visibility</p:attrName>
                                        </p:attrNameLst>
                                      </p:cBhvr>
                                      <p:to>
                                        <p:strVal val="visible"/>
                                      </p:to>
                                    </p:set>
                                  </p:childTnLst>
                                </p:cTn>
                              </p:par>
                            </p:childTnLst>
                          </p:cTn>
                        </p:par>
                        <p:par>
                          <p:cTn id="36" fill="hold" nodeType="afterGroup">
                            <p:stCondLst>
                              <p:cond delay="2300"/>
                            </p:stCondLst>
                            <p:childTnLst>
                              <p:par>
                                <p:cTn id="37" presetID="1" presetClass="entr" presetSubtype="0" fill="hold" grpId="0" nodeType="afterEffect">
                                  <p:stCondLst>
                                    <p:cond delay="100"/>
                                  </p:stCondLst>
                                  <p:childTnLst>
                                    <p:set>
                                      <p:cBhvr>
                                        <p:cTn id="38" dur="1" fill="hold">
                                          <p:stCondLst>
                                            <p:cond delay="499"/>
                                          </p:stCondLst>
                                        </p:cTn>
                                        <p:tgtEl>
                                          <p:spTgt spid="31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P spid="31747" grpId="0" animBg="1"/>
      <p:bldP spid="31748" grpId="0" animBg="1"/>
      <p:bldP spid="31749" grpId="0" animBg="1"/>
      <p:bldP spid="31752" grpId="0" autoUpdateAnimBg="0"/>
      <p:bldP spid="31753" grpId="0" autoUpdateAnimBg="0"/>
      <p:bldP spid="31754" grpId="0" autoUpdateAnimBg="0"/>
      <p:bldP spid="31755" grpId="0" autoUpdateAnimBg="0"/>
      <p:bldP spid="31756" grpId="0" animBg="1"/>
      <p:bldP spid="14"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5554663" y="5545138"/>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7" name="Rectangle 3"/>
          <p:cNvSpPr>
            <a:spLocks noChangeArrowheads="1"/>
          </p:cNvSpPr>
          <p:nvPr/>
        </p:nvSpPr>
        <p:spPr bwMode="auto">
          <a:xfrm>
            <a:off x="5548313" y="5545138"/>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8" name="Rectangle 4"/>
          <p:cNvSpPr>
            <a:spLocks noChangeArrowheads="1"/>
          </p:cNvSpPr>
          <p:nvPr/>
        </p:nvSpPr>
        <p:spPr bwMode="auto">
          <a:xfrm>
            <a:off x="5554663" y="5545138"/>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9" name="Rectangle 5"/>
          <p:cNvSpPr>
            <a:spLocks noChangeArrowheads="1"/>
          </p:cNvSpPr>
          <p:nvPr/>
        </p:nvSpPr>
        <p:spPr bwMode="auto">
          <a:xfrm>
            <a:off x="5554663" y="5545138"/>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52" name="Text Box 8"/>
          <p:cNvSpPr txBox="1">
            <a:spLocks noChangeArrowheads="1"/>
          </p:cNvSpPr>
          <p:nvPr/>
        </p:nvSpPr>
        <p:spPr bwMode="auto">
          <a:xfrm>
            <a:off x="885825" y="4625975"/>
            <a:ext cx="1633931"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 Over 200</a:t>
            </a:r>
          </a:p>
        </p:txBody>
      </p:sp>
      <p:sp>
        <p:nvSpPr>
          <p:cNvPr id="31753" name="Text Box 9"/>
          <p:cNvSpPr txBox="1">
            <a:spLocks noChangeArrowheads="1"/>
          </p:cNvSpPr>
          <p:nvPr/>
        </p:nvSpPr>
        <p:spPr bwMode="auto">
          <a:xfrm>
            <a:off x="860425" y="5540375"/>
            <a:ext cx="136936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Over 50</a:t>
            </a:r>
          </a:p>
        </p:txBody>
      </p:sp>
      <p:sp>
        <p:nvSpPr>
          <p:cNvPr id="31754" name="Text Box 10"/>
          <p:cNvSpPr txBox="1">
            <a:spLocks noChangeArrowheads="1"/>
          </p:cNvSpPr>
          <p:nvPr/>
        </p:nvSpPr>
        <p:spPr bwMode="auto">
          <a:xfrm>
            <a:off x="5522913" y="4630738"/>
            <a:ext cx="1515759"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Over 100</a:t>
            </a:r>
          </a:p>
        </p:txBody>
      </p:sp>
      <p:sp>
        <p:nvSpPr>
          <p:cNvPr id="31755" name="Text Box 11"/>
          <p:cNvSpPr txBox="1">
            <a:spLocks noChangeArrowheads="1"/>
          </p:cNvSpPr>
          <p:nvPr/>
        </p:nvSpPr>
        <p:spPr bwMode="auto">
          <a:xfrm>
            <a:off x="5522913" y="5532438"/>
            <a:ext cx="1564676"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Over 300</a:t>
            </a:r>
          </a:p>
        </p:txBody>
      </p:sp>
      <p:sp>
        <p:nvSpPr>
          <p:cNvPr id="31756" name="Rectangle 12"/>
          <p:cNvSpPr>
            <a:spLocks noChangeArrowheads="1"/>
          </p:cNvSpPr>
          <p:nvPr/>
        </p:nvSpPr>
        <p:spPr bwMode="auto">
          <a:xfrm>
            <a:off x="4900613" y="5445125"/>
            <a:ext cx="4243387" cy="795338"/>
          </a:xfrm>
          <a:prstGeom prst="rect">
            <a:avLst/>
          </a:prstGeom>
          <a:noFill/>
          <a:ln w="28575">
            <a:solidFill>
              <a:srgbClr val="FFFF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 name="Rectangle 12"/>
          <p:cNvSpPr/>
          <p:nvPr/>
        </p:nvSpPr>
        <p:spPr>
          <a:xfrm>
            <a:off x="395536" y="4293096"/>
            <a:ext cx="558426" cy="923330"/>
          </a:xfrm>
          <a:prstGeom prst="rect">
            <a:avLst/>
          </a:prstGeom>
          <a:noFill/>
        </p:spPr>
        <p:txBody>
          <a:bodyPr>
            <a:spAutoFit/>
          </a:bodyPr>
          <a:lstStyle/>
          <a:p>
            <a:pPr algn="ctr">
              <a:defRPr/>
            </a:pPr>
            <a:r>
              <a:rPr lang="en-GB"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A</a:t>
            </a:r>
          </a:p>
        </p:txBody>
      </p:sp>
      <p:sp>
        <p:nvSpPr>
          <p:cNvPr id="15" name="Rectangle 14"/>
          <p:cNvSpPr/>
          <p:nvPr/>
        </p:nvSpPr>
        <p:spPr>
          <a:xfrm>
            <a:off x="4716016" y="429309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B</a:t>
            </a:r>
          </a:p>
        </p:txBody>
      </p:sp>
      <p:sp>
        <p:nvSpPr>
          <p:cNvPr id="16" name="Rectangle 15"/>
          <p:cNvSpPr/>
          <p:nvPr/>
        </p:nvSpPr>
        <p:spPr>
          <a:xfrm>
            <a:off x="323528" y="5445224"/>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C</a:t>
            </a:r>
          </a:p>
        </p:txBody>
      </p:sp>
      <p:sp>
        <p:nvSpPr>
          <p:cNvPr id="17" name="Rectangle 16"/>
          <p:cNvSpPr/>
          <p:nvPr/>
        </p:nvSpPr>
        <p:spPr>
          <a:xfrm>
            <a:off x="4644008" y="537321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D</a:t>
            </a:r>
          </a:p>
        </p:txBody>
      </p:sp>
      <p:sp>
        <p:nvSpPr>
          <p:cNvPr id="18" name="Text Box 7"/>
          <p:cNvSpPr txBox="1">
            <a:spLocks noChangeArrowheads="1"/>
          </p:cNvSpPr>
          <p:nvPr/>
        </p:nvSpPr>
        <p:spPr bwMode="auto">
          <a:xfrm>
            <a:off x="499931" y="1269937"/>
            <a:ext cx="8166231" cy="1323439"/>
          </a:xfrm>
          <a:prstGeom prst="rect">
            <a:avLst/>
          </a:prstGeom>
          <a:solidFill>
            <a:schemeClr val="bg1"/>
          </a:solidFill>
          <a:ln>
            <a:noFill/>
          </a:ln>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4000" dirty="0">
                <a:latin typeface="+mn-lt"/>
              </a:rPr>
              <a:t>2. How many languages are spoken in England? </a:t>
            </a:r>
            <a:endParaRPr lang="en-GB" sz="4000" b="1" dirty="0">
              <a:solidFill>
                <a:srgbClr val="FFFF00"/>
              </a:solidFill>
              <a:latin typeface="+mn-lt"/>
            </a:endParaRPr>
          </a:p>
        </p:txBody>
      </p:sp>
      <p:sp>
        <p:nvSpPr>
          <p:cNvPr id="19" name="Rectangle 18"/>
          <p:cNvSpPr/>
          <p:nvPr/>
        </p:nvSpPr>
        <p:spPr>
          <a:xfrm>
            <a:off x="2680482" y="214948"/>
            <a:ext cx="3927052" cy="523220"/>
          </a:xfrm>
          <a:prstGeom prst="rect">
            <a:avLst/>
          </a:prstGeom>
        </p:spPr>
        <p:txBody>
          <a:bodyPr wrap="none">
            <a:spAutoFit/>
          </a:bodyPr>
          <a:lstStyle/>
          <a:p>
            <a:r>
              <a:rPr lang="en-US" sz="2800" dirty="0">
                <a:solidFill>
                  <a:srgbClr val="FFFF00"/>
                </a:solidFill>
              </a:rPr>
              <a:t>Plurilingual England Quiz</a:t>
            </a:r>
          </a:p>
        </p:txBody>
      </p:sp>
      <p:sp>
        <p:nvSpPr>
          <p:cNvPr id="2" name="Footer Placeholder 1">
            <a:extLst>
              <a:ext uri="{FF2B5EF4-FFF2-40B4-BE49-F238E27FC236}">
                <a16:creationId xmlns:a16="http://schemas.microsoft.com/office/drawing/2014/main" id="{6B1000AD-53FD-CEC4-F0C0-F664A9BAEBE4}"/>
              </a:ext>
            </a:extLst>
          </p:cNvPr>
          <p:cNvSpPr>
            <a:spLocks noGrp="1"/>
          </p:cNvSpPr>
          <p:nvPr>
            <p:ph type="ftr" sz="quarter" idx="11"/>
          </p:nvPr>
        </p:nvSpPr>
        <p:spPr/>
        <p:txBody>
          <a:bodyPr/>
          <a:lstStyle/>
          <a:p>
            <a:r>
              <a:rPr lang="en-US"/>
              <a:t>Sophie Liggins 2024</a:t>
            </a:r>
          </a:p>
        </p:txBody>
      </p:sp>
    </p:spTree>
    <p:extLst>
      <p:ext uri="{BB962C8B-B14F-4D97-AF65-F5344CB8AC3E}">
        <p14:creationId xmlns:p14="http://schemas.microsoft.com/office/powerpoint/2010/main" val="621184700"/>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5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5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5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1" presetClass="entr" presetSubtype="0" fill="hold" grpId="0" nodeType="clickEffect">
                                  <p:stCondLst>
                                    <p:cond delay="0"/>
                                  </p:stCondLst>
                                  <p:childTnLst>
                                    <p:set>
                                      <p:cBhvr>
                                        <p:cTn id="26" dur="500">
                                          <p:stCondLst>
                                            <p:cond delay="0"/>
                                          </p:stCondLst>
                                        </p:cTn>
                                        <p:tgtEl>
                                          <p:spTgt spid="31746"/>
                                        </p:tgtEl>
                                        <p:attrNameLst>
                                          <p:attrName>style.visibility</p:attrName>
                                        </p:attrNameLst>
                                      </p:cBhvr>
                                      <p:to>
                                        <p:strVal val="visible"/>
                                      </p:to>
                                    </p:set>
                                  </p:childTnLst>
                                </p:cTn>
                              </p:par>
                            </p:childTnLst>
                          </p:cTn>
                        </p:par>
                        <p:par>
                          <p:cTn id="27" fill="hold" nodeType="afterGroup">
                            <p:stCondLst>
                              <p:cond delay="500"/>
                            </p:stCondLst>
                            <p:childTnLst>
                              <p:par>
                                <p:cTn id="28" presetID="11" presetClass="entr" presetSubtype="0" fill="hold" grpId="0" nodeType="afterEffect">
                                  <p:stCondLst>
                                    <p:cond delay="100"/>
                                  </p:stCondLst>
                                  <p:childTnLst>
                                    <p:set>
                                      <p:cBhvr>
                                        <p:cTn id="29" dur="500">
                                          <p:stCondLst>
                                            <p:cond delay="0"/>
                                          </p:stCondLst>
                                        </p:cTn>
                                        <p:tgtEl>
                                          <p:spTgt spid="31747"/>
                                        </p:tgtEl>
                                        <p:attrNameLst>
                                          <p:attrName>style.visibility</p:attrName>
                                        </p:attrNameLst>
                                      </p:cBhvr>
                                      <p:to>
                                        <p:strVal val="visible"/>
                                      </p:to>
                                    </p:set>
                                  </p:childTnLst>
                                </p:cTn>
                              </p:par>
                            </p:childTnLst>
                          </p:cTn>
                        </p:par>
                        <p:par>
                          <p:cTn id="30" fill="hold" nodeType="afterGroup">
                            <p:stCondLst>
                              <p:cond delay="1100"/>
                            </p:stCondLst>
                            <p:childTnLst>
                              <p:par>
                                <p:cTn id="31" presetID="11" presetClass="entr" presetSubtype="0" fill="hold" grpId="0" nodeType="afterEffect">
                                  <p:stCondLst>
                                    <p:cond delay="100"/>
                                  </p:stCondLst>
                                  <p:childTnLst>
                                    <p:set>
                                      <p:cBhvr>
                                        <p:cTn id="32" dur="500">
                                          <p:stCondLst>
                                            <p:cond delay="0"/>
                                          </p:stCondLst>
                                        </p:cTn>
                                        <p:tgtEl>
                                          <p:spTgt spid="31748"/>
                                        </p:tgtEl>
                                        <p:attrNameLst>
                                          <p:attrName>style.visibility</p:attrName>
                                        </p:attrNameLst>
                                      </p:cBhvr>
                                      <p:to>
                                        <p:strVal val="visible"/>
                                      </p:to>
                                    </p:set>
                                  </p:childTnLst>
                                </p:cTn>
                              </p:par>
                            </p:childTnLst>
                          </p:cTn>
                        </p:par>
                        <p:par>
                          <p:cTn id="33" fill="hold" nodeType="afterGroup">
                            <p:stCondLst>
                              <p:cond delay="1700"/>
                            </p:stCondLst>
                            <p:childTnLst>
                              <p:par>
                                <p:cTn id="34" presetID="11" presetClass="entr" presetSubtype="0" fill="hold" grpId="0" nodeType="afterEffect">
                                  <p:stCondLst>
                                    <p:cond delay="100"/>
                                  </p:stCondLst>
                                  <p:childTnLst>
                                    <p:set>
                                      <p:cBhvr>
                                        <p:cTn id="35" dur="500">
                                          <p:stCondLst>
                                            <p:cond delay="0"/>
                                          </p:stCondLst>
                                        </p:cTn>
                                        <p:tgtEl>
                                          <p:spTgt spid="31749"/>
                                        </p:tgtEl>
                                        <p:attrNameLst>
                                          <p:attrName>style.visibility</p:attrName>
                                        </p:attrNameLst>
                                      </p:cBhvr>
                                      <p:to>
                                        <p:strVal val="visible"/>
                                      </p:to>
                                    </p:set>
                                  </p:childTnLst>
                                </p:cTn>
                              </p:par>
                            </p:childTnLst>
                          </p:cTn>
                        </p:par>
                        <p:par>
                          <p:cTn id="36" fill="hold" nodeType="afterGroup">
                            <p:stCondLst>
                              <p:cond delay="2300"/>
                            </p:stCondLst>
                            <p:childTnLst>
                              <p:par>
                                <p:cTn id="37" presetID="1" presetClass="entr" presetSubtype="0" fill="hold" grpId="0" nodeType="afterEffect">
                                  <p:stCondLst>
                                    <p:cond delay="100"/>
                                  </p:stCondLst>
                                  <p:childTnLst>
                                    <p:set>
                                      <p:cBhvr>
                                        <p:cTn id="38" dur="1" fill="hold">
                                          <p:stCondLst>
                                            <p:cond delay="499"/>
                                          </p:stCondLst>
                                        </p:cTn>
                                        <p:tgtEl>
                                          <p:spTgt spid="31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P spid="31747" grpId="0" animBg="1"/>
      <p:bldP spid="31748" grpId="0" animBg="1"/>
      <p:bldP spid="31749" grpId="0" animBg="1"/>
      <p:bldP spid="31752" grpId="0" autoUpdateAnimBg="0"/>
      <p:bldP spid="31753" grpId="0" autoUpdateAnimBg="0"/>
      <p:bldP spid="31754" grpId="0" autoUpdateAnimBg="0"/>
      <p:bldP spid="31755" grpId="0" autoUpdateAnimBg="0"/>
      <p:bldP spid="31756" grpId="0" animBg="1"/>
      <p:bldP spid="18"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5554663" y="4652067"/>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7" name="Rectangle 3"/>
          <p:cNvSpPr>
            <a:spLocks noChangeArrowheads="1"/>
          </p:cNvSpPr>
          <p:nvPr/>
        </p:nvSpPr>
        <p:spPr bwMode="auto">
          <a:xfrm>
            <a:off x="5548313" y="4652067"/>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8" name="Rectangle 4"/>
          <p:cNvSpPr>
            <a:spLocks noChangeArrowheads="1"/>
          </p:cNvSpPr>
          <p:nvPr/>
        </p:nvSpPr>
        <p:spPr bwMode="auto">
          <a:xfrm>
            <a:off x="5554663" y="4652067"/>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9" name="Rectangle 5"/>
          <p:cNvSpPr>
            <a:spLocks noChangeArrowheads="1"/>
          </p:cNvSpPr>
          <p:nvPr/>
        </p:nvSpPr>
        <p:spPr bwMode="auto">
          <a:xfrm>
            <a:off x="5554663" y="4652067"/>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52" name="Text Box 8"/>
          <p:cNvSpPr txBox="1">
            <a:spLocks noChangeArrowheads="1"/>
          </p:cNvSpPr>
          <p:nvPr/>
        </p:nvSpPr>
        <p:spPr bwMode="auto">
          <a:xfrm>
            <a:off x="885825" y="4625975"/>
            <a:ext cx="1062711"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 Urdu</a:t>
            </a:r>
          </a:p>
        </p:txBody>
      </p:sp>
      <p:sp>
        <p:nvSpPr>
          <p:cNvPr id="31753" name="Text Box 9"/>
          <p:cNvSpPr txBox="1">
            <a:spLocks noChangeArrowheads="1"/>
          </p:cNvSpPr>
          <p:nvPr/>
        </p:nvSpPr>
        <p:spPr bwMode="auto">
          <a:xfrm>
            <a:off x="860425" y="5540375"/>
            <a:ext cx="1271527"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Turkish</a:t>
            </a:r>
          </a:p>
        </p:txBody>
      </p:sp>
      <p:sp>
        <p:nvSpPr>
          <p:cNvPr id="31754" name="Text Box 10"/>
          <p:cNvSpPr txBox="1">
            <a:spLocks noChangeArrowheads="1"/>
          </p:cNvSpPr>
          <p:nvPr/>
        </p:nvSpPr>
        <p:spPr bwMode="auto">
          <a:xfrm>
            <a:off x="5522913" y="4630738"/>
            <a:ext cx="108901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Polish</a:t>
            </a:r>
          </a:p>
        </p:txBody>
      </p:sp>
      <p:sp>
        <p:nvSpPr>
          <p:cNvPr id="31755" name="Text Box 11"/>
          <p:cNvSpPr txBox="1">
            <a:spLocks noChangeArrowheads="1"/>
          </p:cNvSpPr>
          <p:nvPr/>
        </p:nvSpPr>
        <p:spPr bwMode="auto">
          <a:xfrm>
            <a:off x="5522913" y="5532438"/>
            <a:ext cx="1364802"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Gujarati</a:t>
            </a:r>
          </a:p>
        </p:txBody>
      </p:sp>
      <p:sp>
        <p:nvSpPr>
          <p:cNvPr id="31756" name="Rectangle 12"/>
          <p:cNvSpPr>
            <a:spLocks noChangeArrowheads="1"/>
          </p:cNvSpPr>
          <p:nvPr/>
        </p:nvSpPr>
        <p:spPr bwMode="auto">
          <a:xfrm>
            <a:off x="4900613" y="4552054"/>
            <a:ext cx="4243387" cy="795338"/>
          </a:xfrm>
          <a:prstGeom prst="rect">
            <a:avLst/>
          </a:prstGeom>
          <a:noFill/>
          <a:ln w="28575">
            <a:solidFill>
              <a:srgbClr val="FFFF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 name="Rectangle 12"/>
          <p:cNvSpPr/>
          <p:nvPr/>
        </p:nvSpPr>
        <p:spPr>
          <a:xfrm>
            <a:off x="395536" y="4293096"/>
            <a:ext cx="558426" cy="923330"/>
          </a:xfrm>
          <a:prstGeom prst="rect">
            <a:avLst/>
          </a:prstGeom>
          <a:noFill/>
        </p:spPr>
        <p:txBody>
          <a:bodyPr>
            <a:spAutoFit/>
          </a:bodyPr>
          <a:lstStyle/>
          <a:p>
            <a:pPr algn="ctr">
              <a:defRPr/>
            </a:pPr>
            <a:r>
              <a:rPr lang="en-GB"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A</a:t>
            </a:r>
          </a:p>
        </p:txBody>
      </p:sp>
      <p:sp>
        <p:nvSpPr>
          <p:cNvPr id="15" name="Rectangle 14"/>
          <p:cNvSpPr/>
          <p:nvPr/>
        </p:nvSpPr>
        <p:spPr>
          <a:xfrm>
            <a:off x="4716016" y="429309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B</a:t>
            </a:r>
          </a:p>
        </p:txBody>
      </p:sp>
      <p:sp>
        <p:nvSpPr>
          <p:cNvPr id="16" name="Rectangle 15"/>
          <p:cNvSpPr/>
          <p:nvPr/>
        </p:nvSpPr>
        <p:spPr>
          <a:xfrm>
            <a:off x="323528" y="5445224"/>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C</a:t>
            </a:r>
          </a:p>
        </p:txBody>
      </p:sp>
      <p:sp>
        <p:nvSpPr>
          <p:cNvPr id="17" name="Rectangle 16"/>
          <p:cNvSpPr/>
          <p:nvPr/>
        </p:nvSpPr>
        <p:spPr>
          <a:xfrm>
            <a:off x="4644008" y="537321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D</a:t>
            </a:r>
          </a:p>
        </p:txBody>
      </p:sp>
      <p:sp>
        <p:nvSpPr>
          <p:cNvPr id="18" name="Text Box 7"/>
          <p:cNvSpPr txBox="1">
            <a:spLocks noChangeArrowheads="1"/>
          </p:cNvSpPr>
          <p:nvPr/>
        </p:nvSpPr>
        <p:spPr bwMode="auto">
          <a:xfrm>
            <a:off x="608024" y="1432057"/>
            <a:ext cx="7904307" cy="1938992"/>
          </a:xfrm>
          <a:prstGeom prst="rect">
            <a:avLst/>
          </a:prstGeom>
          <a:solidFill>
            <a:schemeClr val="bg1"/>
          </a:solidFill>
          <a:ln>
            <a:noFill/>
          </a:ln>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4000" dirty="0">
                <a:latin typeface="+mn-lt"/>
              </a:rPr>
              <a:t>3. What is the most commonly spoken language in England after English? </a:t>
            </a:r>
            <a:endParaRPr lang="en-GB" sz="4800" b="1" dirty="0">
              <a:solidFill>
                <a:srgbClr val="FFFF00"/>
              </a:solidFill>
              <a:latin typeface="+mn-lt"/>
            </a:endParaRPr>
          </a:p>
        </p:txBody>
      </p:sp>
      <p:sp>
        <p:nvSpPr>
          <p:cNvPr id="19" name="Rectangle 18"/>
          <p:cNvSpPr/>
          <p:nvPr/>
        </p:nvSpPr>
        <p:spPr>
          <a:xfrm>
            <a:off x="2680482" y="214948"/>
            <a:ext cx="3927052" cy="523220"/>
          </a:xfrm>
          <a:prstGeom prst="rect">
            <a:avLst/>
          </a:prstGeom>
        </p:spPr>
        <p:txBody>
          <a:bodyPr wrap="none">
            <a:spAutoFit/>
          </a:bodyPr>
          <a:lstStyle/>
          <a:p>
            <a:r>
              <a:rPr lang="en-US" sz="2800" dirty="0">
                <a:solidFill>
                  <a:srgbClr val="FFFF00"/>
                </a:solidFill>
              </a:rPr>
              <a:t>Plurilingual England Quiz</a:t>
            </a:r>
          </a:p>
        </p:txBody>
      </p:sp>
      <p:sp>
        <p:nvSpPr>
          <p:cNvPr id="2" name="Footer Placeholder 1">
            <a:extLst>
              <a:ext uri="{FF2B5EF4-FFF2-40B4-BE49-F238E27FC236}">
                <a16:creationId xmlns:a16="http://schemas.microsoft.com/office/drawing/2014/main" id="{3E8AE2F1-2654-2B8F-631B-E5734815CFB1}"/>
              </a:ext>
            </a:extLst>
          </p:cNvPr>
          <p:cNvSpPr>
            <a:spLocks noGrp="1"/>
          </p:cNvSpPr>
          <p:nvPr>
            <p:ph type="ftr" sz="quarter" idx="11"/>
          </p:nvPr>
        </p:nvSpPr>
        <p:spPr/>
        <p:txBody>
          <a:bodyPr/>
          <a:lstStyle/>
          <a:p>
            <a:r>
              <a:rPr lang="en-US"/>
              <a:t>Sophie Liggins 2024</a:t>
            </a:r>
          </a:p>
        </p:txBody>
      </p:sp>
    </p:spTree>
    <p:extLst>
      <p:ext uri="{BB962C8B-B14F-4D97-AF65-F5344CB8AC3E}">
        <p14:creationId xmlns:p14="http://schemas.microsoft.com/office/powerpoint/2010/main" val="2918829305"/>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5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5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5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1" presetClass="entr" presetSubtype="0" fill="hold" grpId="0" nodeType="clickEffect">
                                  <p:stCondLst>
                                    <p:cond delay="0"/>
                                  </p:stCondLst>
                                  <p:childTnLst>
                                    <p:set>
                                      <p:cBhvr>
                                        <p:cTn id="26" dur="500">
                                          <p:stCondLst>
                                            <p:cond delay="0"/>
                                          </p:stCondLst>
                                        </p:cTn>
                                        <p:tgtEl>
                                          <p:spTgt spid="31746"/>
                                        </p:tgtEl>
                                        <p:attrNameLst>
                                          <p:attrName>style.visibility</p:attrName>
                                        </p:attrNameLst>
                                      </p:cBhvr>
                                      <p:to>
                                        <p:strVal val="visible"/>
                                      </p:to>
                                    </p:set>
                                  </p:childTnLst>
                                </p:cTn>
                              </p:par>
                            </p:childTnLst>
                          </p:cTn>
                        </p:par>
                        <p:par>
                          <p:cTn id="27" fill="hold" nodeType="afterGroup">
                            <p:stCondLst>
                              <p:cond delay="500"/>
                            </p:stCondLst>
                            <p:childTnLst>
                              <p:par>
                                <p:cTn id="28" presetID="11" presetClass="entr" presetSubtype="0" fill="hold" grpId="0" nodeType="afterEffect">
                                  <p:stCondLst>
                                    <p:cond delay="100"/>
                                  </p:stCondLst>
                                  <p:childTnLst>
                                    <p:set>
                                      <p:cBhvr>
                                        <p:cTn id="29" dur="500">
                                          <p:stCondLst>
                                            <p:cond delay="0"/>
                                          </p:stCondLst>
                                        </p:cTn>
                                        <p:tgtEl>
                                          <p:spTgt spid="31747"/>
                                        </p:tgtEl>
                                        <p:attrNameLst>
                                          <p:attrName>style.visibility</p:attrName>
                                        </p:attrNameLst>
                                      </p:cBhvr>
                                      <p:to>
                                        <p:strVal val="visible"/>
                                      </p:to>
                                    </p:set>
                                  </p:childTnLst>
                                </p:cTn>
                              </p:par>
                            </p:childTnLst>
                          </p:cTn>
                        </p:par>
                        <p:par>
                          <p:cTn id="30" fill="hold" nodeType="afterGroup">
                            <p:stCondLst>
                              <p:cond delay="1100"/>
                            </p:stCondLst>
                            <p:childTnLst>
                              <p:par>
                                <p:cTn id="31" presetID="11" presetClass="entr" presetSubtype="0" fill="hold" grpId="0" nodeType="afterEffect">
                                  <p:stCondLst>
                                    <p:cond delay="100"/>
                                  </p:stCondLst>
                                  <p:childTnLst>
                                    <p:set>
                                      <p:cBhvr>
                                        <p:cTn id="32" dur="500">
                                          <p:stCondLst>
                                            <p:cond delay="0"/>
                                          </p:stCondLst>
                                        </p:cTn>
                                        <p:tgtEl>
                                          <p:spTgt spid="31748"/>
                                        </p:tgtEl>
                                        <p:attrNameLst>
                                          <p:attrName>style.visibility</p:attrName>
                                        </p:attrNameLst>
                                      </p:cBhvr>
                                      <p:to>
                                        <p:strVal val="visible"/>
                                      </p:to>
                                    </p:set>
                                  </p:childTnLst>
                                </p:cTn>
                              </p:par>
                            </p:childTnLst>
                          </p:cTn>
                        </p:par>
                        <p:par>
                          <p:cTn id="33" fill="hold" nodeType="afterGroup">
                            <p:stCondLst>
                              <p:cond delay="1700"/>
                            </p:stCondLst>
                            <p:childTnLst>
                              <p:par>
                                <p:cTn id="34" presetID="11" presetClass="entr" presetSubtype="0" fill="hold" grpId="0" nodeType="afterEffect">
                                  <p:stCondLst>
                                    <p:cond delay="100"/>
                                  </p:stCondLst>
                                  <p:childTnLst>
                                    <p:set>
                                      <p:cBhvr>
                                        <p:cTn id="35" dur="500">
                                          <p:stCondLst>
                                            <p:cond delay="0"/>
                                          </p:stCondLst>
                                        </p:cTn>
                                        <p:tgtEl>
                                          <p:spTgt spid="31749"/>
                                        </p:tgtEl>
                                        <p:attrNameLst>
                                          <p:attrName>style.visibility</p:attrName>
                                        </p:attrNameLst>
                                      </p:cBhvr>
                                      <p:to>
                                        <p:strVal val="visible"/>
                                      </p:to>
                                    </p:set>
                                  </p:childTnLst>
                                </p:cTn>
                              </p:par>
                            </p:childTnLst>
                          </p:cTn>
                        </p:par>
                        <p:par>
                          <p:cTn id="36" fill="hold" nodeType="afterGroup">
                            <p:stCondLst>
                              <p:cond delay="2300"/>
                            </p:stCondLst>
                            <p:childTnLst>
                              <p:par>
                                <p:cTn id="37" presetID="1" presetClass="entr" presetSubtype="0" fill="hold" grpId="0" nodeType="afterEffect">
                                  <p:stCondLst>
                                    <p:cond delay="100"/>
                                  </p:stCondLst>
                                  <p:childTnLst>
                                    <p:set>
                                      <p:cBhvr>
                                        <p:cTn id="38" dur="1" fill="hold">
                                          <p:stCondLst>
                                            <p:cond delay="499"/>
                                          </p:stCondLst>
                                        </p:cTn>
                                        <p:tgtEl>
                                          <p:spTgt spid="31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P spid="31747" grpId="0" animBg="1"/>
      <p:bldP spid="31748" grpId="0" animBg="1"/>
      <p:bldP spid="31749" grpId="0" animBg="1"/>
      <p:bldP spid="31752" grpId="0" autoUpdateAnimBg="0"/>
      <p:bldP spid="31753" grpId="0" autoUpdateAnimBg="0"/>
      <p:bldP spid="31754" grpId="0" autoUpdateAnimBg="0"/>
      <p:bldP spid="31755" grpId="0" autoUpdateAnimBg="0"/>
      <p:bldP spid="31756" grpId="0" animBg="1"/>
      <p:bldP spid="18"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1187450" y="4652963"/>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7" name="Rectangle 3"/>
          <p:cNvSpPr>
            <a:spLocks noChangeArrowheads="1"/>
          </p:cNvSpPr>
          <p:nvPr/>
        </p:nvSpPr>
        <p:spPr bwMode="auto">
          <a:xfrm>
            <a:off x="1187450" y="4652963"/>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8" name="Rectangle 4"/>
          <p:cNvSpPr>
            <a:spLocks noChangeArrowheads="1"/>
          </p:cNvSpPr>
          <p:nvPr/>
        </p:nvSpPr>
        <p:spPr bwMode="auto">
          <a:xfrm>
            <a:off x="1187450" y="4724400"/>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9" name="Rectangle 5"/>
          <p:cNvSpPr>
            <a:spLocks noChangeArrowheads="1"/>
          </p:cNvSpPr>
          <p:nvPr/>
        </p:nvSpPr>
        <p:spPr bwMode="auto">
          <a:xfrm>
            <a:off x="1116013" y="4652963"/>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52" name="Text Box 8"/>
          <p:cNvSpPr txBox="1">
            <a:spLocks noChangeArrowheads="1"/>
          </p:cNvSpPr>
          <p:nvPr/>
        </p:nvSpPr>
        <p:spPr bwMode="auto">
          <a:xfrm>
            <a:off x="885825" y="4625974"/>
            <a:ext cx="3633788"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dirty="0">
                <a:solidFill>
                  <a:schemeClr val="bg1"/>
                </a:solidFill>
                <a:latin typeface="+mn-lt"/>
              </a:rPr>
              <a:t> </a:t>
            </a:r>
            <a:r>
              <a:rPr lang="en-US" sz="2000" dirty="0">
                <a:solidFill>
                  <a:schemeClr val="bg1"/>
                </a:solidFill>
                <a:latin typeface="+mn-lt"/>
              </a:rPr>
              <a:t>Panjabi, Urdu, Bengali,   </a:t>
            </a:r>
          </a:p>
          <a:p>
            <a:pPr eaLnBrk="1" hangingPunct="1"/>
            <a:r>
              <a:rPr lang="en-US" sz="2000" dirty="0">
                <a:solidFill>
                  <a:schemeClr val="bg1"/>
                </a:solidFill>
                <a:latin typeface="+mn-lt"/>
              </a:rPr>
              <a:t> Gujarati, Arabic</a:t>
            </a:r>
            <a:endParaRPr lang="en-GB" sz="2000" dirty="0">
              <a:solidFill>
                <a:schemeClr val="bg1"/>
              </a:solidFill>
              <a:latin typeface="+mn-lt"/>
            </a:endParaRPr>
          </a:p>
        </p:txBody>
      </p:sp>
      <p:sp>
        <p:nvSpPr>
          <p:cNvPr id="31753" name="Text Box 9"/>
          <p:cNvSpPr txBox="1">
            <a:spLocks noChangeArrowheads="1"/>
          </p:cNvSpPr>
          <p:nvPr/>
        </p:nvSpPr>
        <p:spPr bwMode="auto">
          <a:xfrm>
            <a:off x="860425" y="5540375"/>
            <a:ext cx="3783583"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000" dirty="0">
                <a:solidFill>
                  <a:schemeClr val="bg1"/>
                </a:solidFill>
                <a:latin typeface="+mn-lt"/>
              </a:rPr>
              <a:t>Bengali, Turkish, Spanish, Arabic, Lithuanian</a:t>
            </a:r>
          </a:p>
        </p:txBody>
      </p:sp>
      <p:sp>
        <p:nvSpPr>
          <p:cNvPr id="31754" name="Text Box 10"/>
          <p:cNvSpPr txBox="1">
            <a:spLocks noChangeArrowheads="1"/>
          </p:cNvSpPr>
          <p:nvPr/>
        </p:nvSpPr>
        <p:spPr bwMode="auto">
          <a:xfrm>
            <a:off x="5522912" y="4542219"/>
            <a:ext cx="3207993"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dirty="0">
                <a:solidFill>
                  <a:schemeClr val="bg1"/>
                </a:solidFill>
                <a:latin typeface="+mn-lt"/>
              </a:rPr>
              <a:t>Arabic</a:t>
            </a:r>
            <a:r>
              <a:rPr lang="en-GB" sz="2000" dirty="0">
                <a:solidFill>
                  <a:schemeClr val="bg1"/>
                </a:solidFill>
                <a:latin typeface="+mn-lt"/>
              </a:rPr>
              <a:t>, Turkish, </a:t>
            </a:r>
            <a:r>
              <a:rPr lang="en-US" sz="2000" dirty="0">
                <a:solidFill>
                  <a:schemeClr val="bg1"/>
                </a:solidFill>
                <a:latin typeface="+mn-lt"/>
              </a:rPr>
              <a:t>Panjabi, French, Urdu</a:t>
            </a:r>
            <a:endParaRPr lang="en-GB" sz="2000" dirty="0">
              <a:solidFill>
                <a:schemeClr val="bg1"/>
              </a:solidFill>
              <a:latin typeface="+mn-lt"/>
            </a:endParaRPr>
          </a:p>
        </p:txBody>
      </p:sp>
      <p:sp>
        <p:nvSpPr>
          <p:cNvPr id="31755" name="Text Box 11"/>
          <p:cNvSpPr txBox="1">
            <a:spLocks noChangeArrowheads="1"/>
          </p:cNvSpPr>
          <p:nvPr/>
        </p:nvSpPr>
        <p:spPr bwMode="auto">
          <a:xfrm>
            <a:off x="5508626" y="5589588"/>
            <a:ext cx="3381024" cy="7069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dirty="0">
                <a:solidFill>
                  <a:schemeClr val="bg1"/>
                </a:solidFill>
                <a:latin typeface="+mn-lt"/>
              </a:rPr>
              <a:t>Spanish, French, German, </a:t>
            </a:r>
            <a:r>
              <a:rPr lang="en-US" sz="2000" dirty="0" err="1">
                <a:solidFill>
                  <a:schemeClr val="bg1"/>
                </a:solidFill>
                <a:latin typeface="+mn-lt"/>
              </a:rPr>
              <a:t>Arabic,Urdu</a:t>
            </a:r>
            <a:r>
              <a:rPr lang="en-US" sz="2000" dirty="0">
                <a:solidFill>
                  <a:schemeClr val="bg1"/>
                </a:solidFill>
                <a:latin typeface="+mn-lt"/>
              </a:rPr>
              <a:t> </a:t>
            </a:r>
            <a:endParaRPr lang="en-GB" sz="2000" dirty="0">
              <a:solidFill>
                <a:schemeClr val="bg1"/>
              </a:solidFill>
              <a:latin typeface="+mn-lt"/>
            </a:endParaRPr>
          </a:p>
        </p:txBody>
      </p:sp>
      <p:sp>
        <p:nvSpPr>
          <p:cNvPr id="31756" name="Rectangle 12"/>
          <p:cNvSpPr>
            <a:spLocks noChangeArrowheads="1"/>
          </p:cNvSpPr>
          <p:nvPr/>
        </p:nvSpPr>
        <p:spPr bwMode="auto">
          <a:xfrm>
            <a:off x="539750" y="4437063"/>
            <a:ext cx="4243388" cy="795337"/>
          </a:xfrm>
          <a:prstGeom prst="rect">
            <a:avLst/>
          </a:prstGeom>
          <a:noFill/>
          <a:ln w="28575">
            <a:solidFill>
              <a:srgbClr val="FFFF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 name="Rectangle 12"/>
          <p:cNvSpPr/>
          <p:nvPr/>
        </p:nvSpPr>
        <p:spPr>
          <a:xfrm>
            <a:off x="395536" y="4293096"/>
            <a:ext cx="558426" cy="923330"/>
          </a:xfrm>
          <a:prstGeom prst="rect">
            <a:avLst/>
          </a:prstGeom>
          <a:noFill/>
        </p:spPr>
        <p:txBody>
          <a:bodyPr>
            <a:spAutoFit/>
          </a:bodyPr>
          <a:lstStyle/>
          <a:p>
            <a:pPr algn="ctr">
              <a:defRPr/>
            </a:pPr>
            <a:r>
              <a:rPr lang="en-GB"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A</a:t>
            </a:r>
          </a:p>
        </p:txBody>
      </p:sp>
      <p:sp>
        <p:nvSpPr>
          <p:cNvPr id="15" name="Rectangle 14"/>
          <p:cNvSpPr/>
          <p:nvPr/>
        </p:nvSpPr>
        <p:spPr>
          <a:xfrm>
            <a:off x="4716016" y="429309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B</a:t>
            </a:r>
          </a:p>
        </p:txBody>
      </p:sp>
      <p:sp>
        <p:nvSpPr>
          <p:cNvPr id="16" name="Rectangle 15"/>
          <p:cNvSpPr/>
          <p:nvPr/>
        </p:nvSpPr>
        <p:spPr>
          <a:xfrm>
            <a:off x="323528" y="5445224"/>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C</a:t>
            </a:r>
          </a:p>
        </p:txBody>
      </p:sp>
      <p:sp>
        <p:nvSpPr>
          <p:cNvPr id="17" name="Rectangle 16"/>
          <p:cNvSpPr/>
          <p:nvPr/>
        </p:nvSpPr>
        <p:spPr>
          <a:xfrm>
            <a:off x="4644008" y="537321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D</a:t>
            </a:r>
          </a:p>
        </p:txBody>
      </p:sp>
      <p:sp>
        <p:nvSpPr>
          <p:cNvPr id="18" name="Text Box 7"/>
          <p:cNvSpPr txBox="1">
            <a:spLocks noChangeArrowheads="1"/>
          </p:cNvSpPr>
          <p:nvPr/>
        </p:nvSpPr>
        <p:spPr bwMode="auto">
          <a:xfrm>
            <a:off x="539750" y="1337487"/>
            <a:ext cx="7891511" cy="1938992"/>
          </a:xfrm>
          <a:prstGeom prst="rect">
            <a:avLst/>
          </a:prstGeom>
          <a:solidFill>
            <a:schemeClr val="bg1"/>
          </a:solidFill>
          <a:ln>
            <a:noFill/>
          </a:ln>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4000" dirty="0">
                <a:latin typeface="+mn-lt"/>
              </a:rPr>
              <a:t>4. What are the next five most commonly spoken languages in England? </a:t>
            </a:r>
            <a:endParaRPr lang="en-GB" sz="4800" b="1" dirty="0">
              <a:solidFill>
                <a:srgbClr val="FFFF00"/>
              </a:solidFill>
              <a:latin typeface="+mn-lt"/>
            </a:endParaRPr>
          </a:p>
        </p:txBody>
      </p:sp>
      <p:sp>
        <p:nvSpPr>
          <p:cNvPr id="19" name="Rectangle 18"/>
          <p:cNvSpPr/>
          <p:nvPr/>
        </p:nvSpPr>
        <p:spPr>
          <a:xfrm>
            <a:off x="2680482" y="214948"/>
            <a:ext cx="3927052" cy="523220"/>
          </a:xfrm>
          <a:prstGeom prst="rect">
            <a:avLst/>
          </a:prstGeom>
        </p:spPr>
        <p:txBody>
          <a:bodyPr wrap="none">
            <a:spAutoFit/>
          </a:bodyPr>
          <a:lstStyle/>
          <a:p>
            <a:r>
              <a:rPr lang="en-US" sz="2800" dirty="0">
                <a:solidFill>
                  <a:srgbClr val="FFFF00"/>
                </a:solidFill>
              </a:rPr>
              <a:t>Plurilingual England Quiz</a:t>
            </a:r>
          </a:p>
        </p:txBody>
      </p:sp>
      <p:sp>
        <p:nvSpPr>
          <p:cNvPr id="2" name="Rectangle 1"/>
          <p:cNvSpPr/>
          <p:nvPr/>
        </p:nvSpPr>
        <p:spPr>
          <a:xfrm>
            <a:off x="1507137" y="3429000"/>
            <a:ext cx="6321605" cy="830997"/>
          </a:xfrm>
          <a:prstGeom prst="rect">
            <a:avLst/>
          </a:prstGeom>
        </p:spPr>
        <p:txBody>
          <a:bodyPr wrap="square">
            <a:spAutoFit/>
          </a:bodyPr>
          <a:lstStyle/>
          <a:p>
            <a:r>
              <a:rPr lang="en-US" sz="2400" dirty="0">
                <a:solidFill>
                  <a:schemeClr val="accent4">
                    <a:lumMod val="60000"/>
                    <a:lumOff val="40000"/>
                  </a:schemeClr>
                </a:solidFill>
              </a:rPr>
              <a:t>Panjabi (273,000) Urdu (269,000), Bengali (221,000), Gujarati (213,000), Arabic (159,000)</a:t>
            </a:r>
          </a:p>
        </p:txBody>
      </p:sp>
      <p:sp>
        <p:nvSpPr>
          <p:cNvPr id="3" name="Footer Placeholder 2">
            <a:extLst>
              <a:ext uri="{FF2B5EF4-FFF2-40B4-BE49-F238E27FC236}">
                <a16:creationId xmlns:a16="http://schemas.microsoft.com/office/drawing/2014/main" id="{5893C004-E632-2815-9EE6-6D290EFC6FDB}"/>
              </a:ext>
            </a:extLst>
          </p:cNvPr>
          <p:cNvSpPr>
            <a:spLocks noGrp="1"/>
          </p:cNvSpPr>
          <p:nvPr>
            <p:ph type="ftr" sz="quarter" idx="11"/>
          </p:nvPr>
        </p:nvSpPr>
        <p:spPr/>
        <p:txBody>
          <a:bodyPr/>
          <a:lstStyle/>
          <a:p>
            <a:r>
              <a:rPr lang="en-US"/>
              <a:t>Sophie Liggins 2024</a:t>
            </a:r>
          </a:p>
        </p:txBody>
      </p:sp>
    </p:spTree>
    <p:extLst>
      <p:ext uri="{BB962C8B-B14F-4D97-AF65-F5344CB8AC3E}">
        <p14:creationId xmlns:p14="http://schemas.microsoft.com/office/powerpoint/2010/main" val="3636262021"/>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5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5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5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1" presetClass="entr" presetSubtype="0" fill="hold" grpId="0" nodeType="clickEffect">
                                  <p:stCondLst>
                                    <p:cond delay="0"/>
                                  </p:stCondLst>
                                  <p:childTnLst>
                                    <p:set>
                                      <p:cBhvr>
                                        <p:cTn id="26" dur="500">
                                          <p:stCondLst>
                                            <p:cond delay="0"/>
                                          </p:stCondLst>
                                        </p:cTn>
                                        <p:tgtEl>
                                          <p:spTgt spid="31746"/>
                                        </p:tgtEl>
                                        <p:attrNameLst>
                                          <p:attrName>style.visibility</p:attrName>
                                        </p:attrNameLst>
                                      </p:cBhvr>
                                      <p:to>
                                        <p:strVal val="visible"/>
                                      </p:to>
                                    </p:set>
                                  </p:childTnLst>
                                </p:cTn>
                              </p:par>
                            </p:childTnLst>
                          </p:cTn>
                        </p:par>
                        <p:par>
                          <p:cTn id="27" fill="hold" nodeType="afterGroup">
                            <p:stCondLst>
                              <p:cond delay="500"/>
                            </p:stCondLst>
                            <p:childTnLst>
                              <p:par>
                                <p:cTn id="28" presetID="11" presetClass="entr" presetSubtype="0" fill="hold" grpId="0" nodeType="afterEffect">
                                  <p:stCondLst>
                                    <p:cond delay="100"/>
                                  </p:stCondLst>
                                  <p:childTnLst>
                                    <p:set>
                                      <p:cBhvr>
                                        <p:cTn id="29" dur="500">
                                          <p:stCondLst>
                                            <p:cond delay="0"/>
                                          </p:stCondLst>
                                        </p:cTn>
                                        <p:tgtEl>
                                          <p:spTgt spid="31747"/>
                                        </p:tgtEl>
                                        <p:attrNameLst>
                                          <p:attrName>style.visibility</p:attrName>
                                        </p:attrNameLst>
                                      </p:cBhvr>
                                      <p:to>
                                        <p:strVal val="visible"/>
                                      </p:to>
                                    </p:set>
                                  </p:childTnLst>
                                </p:cTn>
                              </p:par>
                            </p:childTnLst>
                          </p:cTn>
                        </p:par>
                        <p:par>
                          <p:cTn id="30" fill="hold" nodeType="afterGroup">
                            <p:stCondLst>
                              <p:cond delay="1100"/>
                            </p:stCondLst>
                            <p:childTnLst>
                              <p:par>
                                <p:cTn id="31" presetID="11" presetClass="entr" presetSubtype="0" fill="hold" grpId="0" nodeType="afterEffect">
                                  <p:stCondLst>
                                    <p:cond delay="100"/>
                                  </p:stCondLst>
                                  <p:childTnLst>
                                    <p:set>
                                      <p:cBhvr>
                                        <p:cTn id="32" dur="500">
                                          <p:stCondLst>
                                            <p:cond delay="0"/>
                                          </p:stCondLst>
                                        </p:cTn>
                                        <p:tgtEl>
                                          <p:spTgt spid="31748"/>
                                        </p:tgtEl>
                                        <p:attrNameLst>
                                          <p:attrName>style.visibility</p:attrName>
                                        </p:attrNameLst>
                                      </p:cBhvr>
                                      <p:to>
                                        <p:strVal val="visible"/>
                                      </p:to>
                                    </p:set>
                                  </p:childTnLst>
                                </p:cTn>
                              </p:par>
                            </p:childTnLst>
                          </p:cTn>
                        </p:par>
                        <p:par>
                          <p:cTn id="33" fill="hold" nodeType="afterGroup">
                            <p:stCondLst>
                              <p:cond delay="1700"/>
                            </p:stCondLst>
                            <p:childTnLst>
                              <p:par>
                                <p:cTn id="34" presetID="11" presetClass="entr" presetSubtype="0" fill="hold" grpId="0" nodeType="afterEffect">
                                  <p:stCondLst>
                                    <p:cond delay="100"/>
                                  </p:stCondLst>
                                  <p:childTnLst>
                                    <p:set>
                                      <p:cBhvr>
                                        <p:cTn id="35" dur="500">
                                          <p:stCondLst>
                                            <p:cond delay="0"/>
                                          </p:stCondLst>
                                        </p:cTn>
                                        <p:tgtEl>
                                          <p:spTgt spid="31749"/>
                                        </p:tgtEl>
                                        <p:attrNameLst>
                                          <p:attrName>style.visibility</p:attrName>
                                        </p:attrNameLst>
                                      </p:cBhvr>
                                      <p:to>
                                        <p:strVal val="visible"/>
                                      </p:to>
                                    </p:set>
                                  </p:childTnLst>
                                </p:cTn>
                              </p:par>
                            </p:childTnLst>
                          </p:cTn>
                        </p:par>
                        <p:par>
                          <p:cTn id="36" fill="hold" nodeType="afterGroup">
                            <p:stCondLst>
                              <p:cond delay="2300"/>
                            </p:stCondLst>
                            <p:childTnLst>
                              <p:par>
                                <p:cTn id="37" presetID="1" presetClass="entr" presetSubtype="0" fill="hold" grpId="0" nodeType="afterEffect">
                                  <p:stCondLst>
                                    <p:cond delay="100"/>
                                  </p:stCondLst>
                                  <p:childTnLst>
                                    <p:set>
                                      <p:cBhvr>
                                        <p:cTn id="38" dur="1" fill="hold">
                                          <p:stCondLst>
                                            <p:cond delay="499"/>
                                          </p:stCondLst>
                                        </p:cTn>
                                        <p:tgtEl>
                                          <p:spTgt spid="3175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dissolve">
                                      <p:cBhvr>
                                        <p:cTn id="4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P spid="31747" grpId="0" animBg="1"/>
      <p:bldP spid="31748" grpId="0" animBg="1"/>
      <p:bldP spid="31749" grpId="0" animBg="1"/>
      <p:bldP spid="31752" grpId="0" autoUpdateAnimBg="0"/>
      <p:bldP spid="31753" grpId="0" autoUpdateAnimBg="0"/>
      <p:bldP spid="31754" grpId="0" autoUpdateAnimBg="0"/>
      <p:bldP spid="31755" grpId="0" autoUpdateAnimBg="0"/>
      <p:bldP spid="31756" grpId="0" animBg="1"/>
      <p:bldP spid="18" grpId="0" animBg="1" autoUpdateAnimBg="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9407"/>
            <a:ext cx="8229600" cy="1143000"/>
          </a:xfrm>
        </p:spPr>
        <p:txBody>
          <a:bodyPr>
            <a:normAutofit fontScale="90000"/>
          </a:bodyPr>
          <a:lstStyle/>
          <a:p>
            <a:r>
              <a:rPr lang="en-US" b="1" dirty="0">
                <a:solidFill>
                  <a:srgbClr val="000000"/>
                </a:solidFill>
                <a:latin typeface="+mn-lt"/>
              </a:rPr>
              <a:t>Top Ten main 'Other Languages' in England and Wales, 2011</a:t>
            </a:r>
            <a:br>
              <a:rPr lang="en-US" b="1" dirty="0">
                <a:solidFill>
                  <a:srgbClr val="000000"/>
                </a:solidFill>
                <a:latin typeface="+mn-lt"/>
              </a:rPr>
            </a:br>
            <a:endParaRPr lang="en-US"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4967353"/>
              </p:ext>
            </p:extLst>
          </p:nvPr>
        </p:nvGraphicFramePr>
        <p:xfrm>
          <a:off x="1242648" y="1985063"/>
          <a:ext cx="6656525" cy="3202860"/>
        </p:xfrm>
        <a:graphic>
          <a:graphicData uri="http://schemas.openxmlformats.org/drawingml/2006/table">
            <a:tbl>
              <a:tblPr>
                <a:tableStyleId>{5940675A-B579-460E-94D1-54222C63F5DA}</a:tableStyleId>
              </a:tblPr>
              <a:tblGrid>
                <a:gridCol w="5459124">
                  <a:extLst>
                    <a:ext uri="{9D8B030D-6E8A-4147-A177-3AD203B41FA5}">
                      <a16:colId xmlns:a16="http://schemas.microsoft.com/office/drawing/2014/main" val="20000"/>
                    </a:ext>
                  </a:extLst>
                </a:gridCol>
                <a:gridCol w="1197401">
                  <a:extLst>
                    <a:ext uri="{9D8B030D-6E8A-4147-A177-3AD203B41FA5}">
                      <a16:colId xmlns:a16="http://schemas.microsoft.com/office/drawing/2014/main" val="20001"/>
                    </a:ext>
                  </a:extLst>
                </a:gridCol>
              </a:tblGrid>
              <a:tr h="235396">
                <a:tc>
                  <a:txBody>
                    <a:bodyPr/>
                    <a:lstStyle/>
                    <a:p>
                      <a:pPr algn="l" fontAlgn="b"/>
                      <a:r>
                        <a:rPr lang="en-US" sz="2000" u="none" strike="noStrike" dirty="0">
                          <a:effectLst/>
                        </a:rPr>
                        <a:t>Polish</a:t>
                      </a:r>
                      <a:endParaRPr lang="en-US" sz="2000" b="0" i="0" u="none" strike="noStrike" dirty="0">
                        <a:solidFill>
                          <a:srgbClr val="000000"/>
                        </a:solidFill>
                        <a:effectLst/>
                        <a:latin typeface="Arial"/>
                      </a:endParaRPr>
                    </a:p>
                  </a:txBody>
                  <a:tcPr marL="12700" marR="12700" marT="12700" marB="0" anchor="b">
                    <a:solidFill>
                      <a:schemeClr val="accent6">
                        <a:lumMod val="60000"/>
                        <a:lumOff val="40000"/>
                      </a:schemeClr>
                    </a:solidFill>
                  </a:tcPr>
                </a:tc>
                <a:tc>
                  <a:txBody>
                    <a:bodyPr/>
                    <a:lstStyle/>
                    <a:p>
                      <a:pPr algn="r" fontAlgn="b"/>
                      <a:r>
                        <a:rPr lang="en-US" sz="2000" u="none" strike="noStrike" dirty="0">
                          <a:effectLst/>
                        </a:rPr>
                        <a:t>546000</a:t>
                      </a:r>
                      <a:endParaRPr lang="en-US" sz="2000" b="0" i="0" u="none" strike="noStrike" dirty="0">
                        <a:solidFill>
                          <a:srgbClr val="000000"/>
                        </a:solidFill>
                        <a:effectLst/>
                        <a:latin typeface="Arial"/>
                      </a:endParaRPr>
                    </a:p>
                  </a:txBody>
                  <a:tcPr marL="12700" marR="12700" marT="12700" marB="0" anchor="b">
                    <a:solidFill>
                      <a:schemeClr val="accent6">
                        <a:lumMod val="60000"/>
                        <a:lumOff val="40000"/>
                      </a:schemeClr>
                    </a:solidFill>
                  </a:tcPr>
                </a:tc>
                <a:extLst>
                  <a:ext uri="{0D108BD9-81ED-4DB2-BD59-A6C34878D82A}">
                    <a16:rowId xmlns:a16="http://schemas.microsoft.com/office/drawing/2014/main" val="10000"/>
                  </a:ext>
                </a:extLst>
              </a:tr>
              <a:tr h="235396">
                <a:tc>
                  <a:txBody>
                    <a:bodyPr/>
                    <a:lstStyle/>
                    <a:p>
                      <a:pPr algn="l" fontAlgn="b"/>
                      <a:r>
                        <a:rPr lang="en-US" sz="2000" u="none" strike="noStrike">
                          <a:effectLst/>
                        </a:rPr>
                        <a:t>Panjabi</a:t>
                      </a:r>
                      <a:endParaRPr lang="en-US" sz="2000" b="0" i="0" u="none" strike="noStrike">
                        <a:solidFill>
                          <a:srgbClr val="000000"/>
                        </a:solidFill>
                        <a:effectLst/>
                        <a:latin typeface="Arial"/>
                      </a:endParaRPr>
                    </a:p>
                  </a:txBody>
                  <a:tcPr marL="12700" marR="12700" marT="12700" marB="0" anchor="b"/>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en-US" sz="2000" u="none" strike="noStrike" dirty="0">
                          <a:effectLst/>
                        </a:rPr>
                        <a:t>273000</a:t>
                      </a:r>
                      <a:endParaRPr lang="en-US" sz="2000" b="0" i="0" u="none" strike="noStrike" dirty="0">
                        <a:solidFill>
                          <a:srgbClr val="000000"/>
                        </a:solidFill>
                        <a:effectLst/>
                        <a:latin typeface="Arial"/>
                      </a:endParaRPr>
                    </a:p>
                  </a:txBody>
                  <a:tcPr marL="12700" marR="12700" marT="12700" marB="0" anchor="b"/>
                </a:tc>
                <a:extLst>
                  <a:ext uri="{0D108BD9-81ED-4DB2-BD59-A6C34878D82A}">
                    <a16:rowId xmlns:a16="http://schemas.microsoft.com/office/drawing/2014/main" val="10001"/>
                  </a:ext>
                </a:extLst>
              </a:tr>
              <a:tr h="235396">
                <a:tc>
                  <a:txBody>
                    <a:bodyPr/>
                    <a:lstStyle/>
                    <a:p>
                      <a:pPr algn="l" fontAlgn="b"/>
                      <a:r>
                        <a:rPr lang="en-US" sz="2000" u="none" strike="noStrike" dirty="0">
                          <a:effectLst/>
                        </a:rPr>
                        <a:t>Urdu</a:t>
                      </a:r>
                      <a:endParaRPr lang="en-US" sz="2000" b="0" i="0" u="none" strike="noStrike" dirty="0">
                        <a:solidFill>
                          <a:srgbClr val="000000"/>
                        </a:solidFill>
                        <a:effectLst/>
                        <a:latin typeface="Arial"/>
                      </a:endParaRPr>
                    </a:p>
                  </a:txBody>
                  <a:tcPr marL="12700" marR="12700" marT="12700" marB="0" anchor="b">
                    <a:solidFill>
                      <a:srgbClr val="6ED6C4"/>
                    </a:solidFill>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en-US" sz="2000" u="none" strike="noStrike" dirty="0">
                          <a:effectLst/>
                        </a:rPr>
                        <a:t>269000</a:t>
                      </a:r>
                      <a:endParaRPr lang="en-US" sz="2000" b="0" i="0" u="none" strike="noStrike" dirty="0">
                        <a:solidFill>
                          <a:srgbClr val="000000"/>
                        </a:solidFill>
                        <a:effectLst/>
                        <a:latin typeface="Arial"/>
                      </a:endParaRPr>
                    </a:p>
                  </a:txBody>
                  <a:tcPr marL="12700" marR="12700" marT="12700" marB="0" anchor="b">
                    <a:solidFill>
                      <a:srgbClr val="6ED6C4"/>
                    </a:solidFill>
                  </a:tcPr>
                </a:tc>
                <a:extLst>
                  <a:ext uri="{0D108BD9-81ED-4DB2-BD59-A6C34878D82A}">
                    <a16:rowId xmlns:a16="http://schemas.microsoft.com/office/drawing/2014/main" val="10002"/>
                  </a:ext>
                </a:extLst>
              </a:tr>
              <a:tr h="345360">
                <a:tc>
                  <a:txBody>
                    <a:bodyPr/>
                    <a:lstStyle/>
                    <a:p>
                      <a:pPr algn="l" fontAlgn="b"/>
                      <a:r>
                        <a:rPr lang="en-US" sz="2000" u="none" strike="noStrike" dirty="0">
                          <a:effectLst/>
                        </a:rPr>
                        <a:t>Bengali</a:t>
                      </a:r>
                      <a:r>
                        <a:rPr lang="en-US" sz="2000" u="none" strike="noStrike" baseline="30000" dirty="0">
                          <a:effectLst/>
                        </a:rPr>
                        <a:t> </a:t>
                      </a:r>
                      <a:r>
                        <a:rPr lang="en-US" sz="2000" u="none" strike="noStrike" dirty="0">
                          <a:effectLst/>
                        </a:rPr>
                        <a:t>(with </a:t>
                      </a:r>
                      <a:r>
                        <a:rPr lang="en-US" sz="2000" u="none" strike="noStrike" dirty="0" err="1">
                          <a:effectLst/>
                        </a:rPr>
                        <a:t>Sylheti</a:t>
                      </a:r>
                      <a:r>
                        <a:rPr lang="en-US" sz="2000" u="none" strike="noStrike" dirty="0">
                          <a:effectLst/>
                        </a:rPr>
                        <a:t> and </a:t>
                      </a:r>
                      <a:r>
                        <a:rPr lang="en-US" sz="2000" u="none" strike="noStrike" dirty="0" err="1">
                          <a:effectLst/>
                        </a:rPr>
                        <a:t>Chatgaya</a:t>
                      </a:r>
                      <a:r>
                        <a:rPr lang="en-US" sz="2000" u="none" strike="noStrike" dirty="0">
                          <a:effectLst/>
                        </a:rPr>
                        <a:t>)</a:t>
                      </a:r>
                      <a:endParaRPr lang="en-US" sz="2000" b="0" i="0" u="none" strike="noStrike" dirty="0">
                        <a:solidFill>
                          <a:srgbClr val="000000"/>
                        </a:solidFill>
                        <a:effectLst/>
                        <a:latin typeface="Arial"/>
                      </a:endParaRPr>
                    </a:p>
                  </a:txBody>
                  <a:tcPr marL="12700" marR="12700" marT="12700" marB="0" anchor="b"/>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en-US" sz="2000" u="none" strike="noStrike" dirty="0">
                          <a:effectLst/>
                        </a:rPr>
                        <a:t>221000</a:t>
                      </a:r>
                      <a:endParaRPr lang="en-US" sz="2000" b="0" i="0" u="none" strike="noStrike" dirty="0">
                        <a:solidFill>
                          <a:srgbClr val="000000"/>
                        </a:solidFill>
                        <a:effectLst/>
                        <a:latin typeface="Arial"/>
                      </a:endParaRPr>
                    </a:p>
                  </a:txBody>
                  <a:tcPr marL="12700" marR="12700" marT="12700" marB="0" anchor="b"/>
                </a:tc>
                <a:extLst>
                  <a:ext uri="{0D108BD9-81ED-4DB2-BD59-A6C34878D82A}">
                    <a16:rowId xmlns:a16="http://schemas.microsoft.com/office/drawing/2014/main" val="10003"/>
                  </a:ext>
                </a:extLst>
              </a:tr>
              <a:tr h="235396">
                <a:tc>
                  <a:txBody>
                    <a:bodyPr/>
                    <a:lstStyle/>
                    <a:p>
                      <a:pPr algn="l" fontAlgn="b"/>
                      <a:r>
                        <a:rPr lang="en-US" sz="2000" u="none" strike="noStrike" dirty="0">
                          <a:effectLst/>
                        </a:rPr>
                        <a:t>Gujarati</a:t>
                      </a:r>
                      <a:endParaRPr lang="en-US" sz="2000" b="0" i="0" u="none" strike="noStrike" dirty="0">
                        <a:solidFill>
                          <a:srgbClr val="000000"/>
                        </a:solidFill>
                        <a:effectLst/>
                        <a:latin typeface="Arial"/>
                      </a:endParaRPr>
                    </a:p>
                  </a:txBody>
                  <a:tcPr marL="12700" marR="12700" marT="12700" marB="0" anchor="b">
                    <a:solidFill>
                      <a:srgbClr val="6ED6C4"/>
                    </a:solidFill>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en-US" sz="2000" u="none" strike="noStrike" dirty="0">
                          <a:effectLst/>
                        </a:rPr>
                        <a:t>213000</a:t>
                      </a:r>
                      <a:endParaRPr lang="en-US" sz="2000" b="0" i="0" u="none" strike="noStrike" dirty="0">
                        <a:solidFill>
                          <a:srgbClr val="000000"/>
                        </a:solidFill>
                        <a:effectLst/>
                        <a:latin typeface="Arial"/>
                      </a:endParaRPr>
                    </a:p>
                  </a:txBody>
                  <a:tcPr marL="12700" marR="12700" marT="12700" marB="0" anchor="b">
                    <a:solidFill>
                      <a:srgbClr val="6ED6C4"/>
                    </a:solidFill>
                  </a:tcPr>
                </a:tc>
                <a:extLst>
                  <a:ext uri="{0D108BD9-81ED-4DB2-BD59-A6C34878D82A}">
                    <a16:rowId xmlns:a16="http://schemas.microsoft.com/office/drawing/2014/main" val="10004"/>
                  </a:ext>
                </a:extLst>
              </a:tr>
              <a:tr h="235396">
                <a:tc>
                  <a:txBody>
                    <a:bodyPr/>
                    <a:lstStyle/>
                    <a:p>
                      <a:pPr algn="l" fontAlgn="b"/>
                      <a:r>
                        <a:rPr lang="en-US" sz="2000" u="none" strike="noStrike">
                          <a:effectLst/>
                        </a:rPr>
                        <a:t>Arabic</a:t>
                      </a:r>
                      <a:endParaRPr lang="en-US" sz="2000" b="0" i="0" u="none" strike="noStrike">
                        <a:solidFill>
                          <a:srgbClr val="000000"/>
                        </a:solidFill>
                        <a:effectLst/>
                        <a:latin typeface="Arial"/>
                      </a:endParaRPr>
                    </a:p>
                  </a:txBody>
                  <a:tcPr marL="12700" marR="12700" marT="12700" marB="0" anchor="b"/>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en-US" sz="2000" u="none" strike="noStrike" dirty="0">
                          <a:effectLst/>
                        </a:rPr>
                        <a:t>159000</a:t>
                      </a:r>
                      <a:endParaRPr lang="en-US" sz="2000" b="0" i="0" u="none" strike="noStrike" dirty="0">
                        <a:solidFill>
                          <a:srgbClr val="000000"/>
                        </a:solidFill>
                        <a:effectLst/>
                        <a:latin typeface="Arial"/>
                      </a:endParaRPr>
                    </a:p>
                  </a:txBody>
                  <a:tcPr marL="12700" marR="12700" marT="12700" marB="0" anchor="b"/>
                </a:tc>
                <a:extLst>
                  <a:ext uri="{0D108BD9-81ED-4DB2-BD59-A6C34878D82A}">
                    <a16:rowId xmlns:a16="http://schemas.microsoft.com/office/drawing/2014/main" val="10005"/>
                  </a:ext>
                </a:extLst>
              </a:tr>
              <a:tr h="235396">
                <a:tc>
                  <a:txBody>
                    <a:bodyPr/>
                    <a:lstStyle/>
                    <a:p>
                      <a:pPr algn="l" fontAlgn="b"/>
                      <a:r>
                        <a:rPr lang="en-US" sz="2000" u="none" strike="noStrike" dirty="0">
                          <a:effectLst/>
                        </a:rPr>
                        <a:t>French</a:t>
                      </a:r>
                      <a:endParaRPr lang="en-US" sz="2000" b="0" i="0" u="none" strike="noStrike" dirty="0">
                        <a:solidFill>
                          <a:srgbClr val="000000"/>
                        </a:solidFill>
                        <a:effectLst/>
                        <a:latin typeface="Arial"/>
                      </a:endParaRPr>
                    </a:p>
                  </a:txBody>
                  <a:tcPr marL="12700" marR="12700" marT="12700" marB="0" anchor="b">
                    <a:solidFill>
                      <a:srgbClr val="6ED6C4"/>
                    </a:solidFill>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en-US" sz="2000" u="none" strike="noStrike" dirty="0">
                          <a:effectLst/>
                        </a:rPr>
                        <a:t>147000</a:t>
                      </a:r>
                      <a:endParaRPr lang="en-US" sz="2000" b="0" i="0" u="none" strike="noStrike" dirty="0">
                        <a:solidFill>
                          <a:srgbClr val="000000"/>
                        </a:solidFill>
                        <a:effectLst/>
                        <a:latin typeface="Arial"/>
                      </a:endParaRPr>
                    </a:p>
                  </a:txBody>
                  <a:tcPr marL="12700" marR="12700" marT="12700" marB="0" anchor="b">
                    <a:solidFill>
                      <a:srgbClr val="6ED6C4"/>
                    </a:solidFill>
                  </a:tcPr>
                </a:tc>
                <a:extLst>
                  <a:ext uri="{0D108BD9-81ED-4DB2-BD59-A6C34878D82A}">
                    <a16:rowId xmlns:a16="http://schemas.microsoft.com/office/drawing/2014/main" val="10006"/>
                  </a:ext>
                </a:extLst>
              </a:tr>
              <a:tr h="235396">
                <a:tc>
                  <a:txBody>
                    <a:bodyPr/>
                    <a:lstStyle/>
                    <a:p>
                      <a:pPr algn="l" fontAlgn="b"/>
                      <a:r>
                        <a:rPr lang="en-US" sz="2000" u="none" strike="noStrike">
                          <a:effectLst/>
                        </a:rPr>
                        <a:t>All Other Chinese</a:t>
                      </a:r>
                      <a:r>
                        <a:rPr lang="en-US" sz="2000" u="none" strike="noStrike" baseline="30000">
                          <a:effectLst/>
                        </a:rPr>
                        <a:t>1</a:t>
                      </a:r>
                      <a:endParaRPr lang="en-US" sz="2000" b="0" i="0" u="none" strike="noStrike">
                        <a:solidFill>
                          <a:srgbClr val="000000"/>
                        </a:solidFill>
                        <a:effectLst/>
                        <a:latin typeface="Arial"/>
                      </a:endParaRPr>
                    </a:p>
                  </a:txBody>
                  <a:tcPr marL="12700" marR="12700" marT="12700" marB="0" anchor="b"/>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en-US" sz="2000" u="none" strike="noStrike" dirty="0">
                          <a:effectLst/>
                        </a:rPr>
                        <a:t>141000</a:t>
                      </a:r>
                      <a:endParaRPr lang="en-US" sz="2000" b="0" i="0" u="none" strike="noStrike" dirty="0">
                        <a:solidFill>
                          <a:srgbClr val="000000"/>
                        </a:solidFill>
                        <a:effectLst/>
                        <a:latin typeface="Arial"/>
                      </a:endParaRPr>
                    </a:p>
                  </a:txBody>
                  <a:tcPr marL="12700" marR="12700" marT="12700" marB="0" anchor="b"/>
                </a:tc>
                <a:extLst>
                  <a:ext uri="{0D108BD9-81ED-4DB2-BD59-A6C34878D82A}">
                    <a16:rowId xmlns:a16="http://schemas.microsoft.com/office/drawing/2014/main" val="10007"/>
                  </a:ext>
                </a:extLst>
              </a:tr>
              <a:tr h="235396">
                <a:tc>
                  <a:txBody>
                    <a:bodyPr/>
                    <a:lstStyle/>
                    <a:p>
                      <a:pPr algn="l" fontAlgn="b"/>
                      <a:r>
                        <a:rPr lang="en-US" sz="2000" u="none" strike="noStrike" dirty="0">
                          <a:effectLst/>
                        </a:rPr>
                        <a:t>Portuguese</a:t>
                      </a:r>
                      <a:endParaRPr lang="en-US" sz="2000" b="0" i="0" u="none" strike="noStrike" dirty="0">
                        <a:solidFill>
                          <a:srgbClr val="000000"/>
                        </a:solidFill>
                        <a:effectLst/>
                        <a:latin typeface="Arial"/>
                      </a:endParaRPr>
                    </a:p>
                  </a:txBody>
                  <a:tcPr marL="12700" marR="12700" marT="12700" marB="0" anchor="b">
                    <a:solidFill>
                      <a:srgbClr val="6ED6C4"/>
                    </a:solidFill>
                  </a:tcPr>
                </a:tc>
                <a:tc>
                  <a:txBody>
                    <a:bodyPr/>
                    <a:lstStyle/>
                    <a:p>
                      <a:pPr algn="r" fontAlgn="b"/>
                      <a:r>
                        <a:rPr lang="en-US" sz="2000" u="none" strike="noStrike" dirty="0">
                          <a:effectLst/>
                        </a:rPr>
                        <a:t>133000</a:t>
                      </a:r>
                      <a:endParaRPr lang="en-US" sz="2000" b="0" i="0" u="none" strike="noStrike" dirty="0">
                        <a:solidFill>
                          <a:srgbClr val="000000"/>
                        </a:solidFill>
                        <a:effectLst/>
                        <a:latin typeface="Arial"/>
                      </a:endParaRPr>
                    </a:p>
                  </a:txBody>
                  <a:tcPr marL="12700" marR="12700" marT="12700" marB="0" anchor="b">
                    <a:solidFill>
                      <a:srgbClr val="6ED6C4"/>
                    </a:solidFill>
                  </a:tcPr>
                </a:tc>
                <a:extLst>
                  <a:ext uri="{0D108BD9-81ED-4DB2-BD59-A6C34878D82A}">
                    <a16:rowId xmlns:a16="http://schemas.microsoft.com/office/drawing/2014/main" val="10008"/>
                  </a:ext>
                </a:extLst>
              </a:tr>
              <a:tr h="235396">
                <a:tc>
                  <a:txBody>
                    <a:bodyPr/>
                    <a:lstStyle/>
                    <a:p>
                      <a:pPr algn="l" fontAlgn="b"/>
                      <a:r>
                        <a:rPr lang="en-US" sz="2000" u="none" strike="noStrike">
                          <a:effectLst/>
                        </a:rPr>
                        <a:t>Spanish</a:t>
                      </a:r>
                      <a:endParaRPr lang="en-US" sz="2000" b="0" i="0" u="none" strike="noStrike">
                        <a:solidFill>
                          <a:srgbClr val="000000"/>
                        </a:solidFill>
                        <a:effectLst/>
                        <a:latin typeface="Arial"/>
                      </a:endParaRPr>
                    </a:p>
                  </a:txBody>
                  <a:tcPr marL="12700" marR="12700" marT="12700" marB="0" anchor="b"/>
                </a:tc>
                <a:tc>
                  <a:txBody>
                    <a:bodyPr/>
                    <a:lstStyle/>
                    <a:p>
                      <a:pPr algn="r" fontAlgn="b"/>
                      <a:r>
                        <a:rPr lang="en-US" sz="2000" u="none" strike="noStrike" dirty="0">
                          <a:effectLst/>
                        </a:rPr>
                        <a:t>120000</a:t>
                      </a:r>
                      <a:endParaRPr lang="en-US" sz="2000" b="0" i="0" u="none" strike="noStrike" dirty="0">
                        <a:solidFill>
                          <a:srgbClr val="000000"/>
                        </a:solidFill>
                        <a:effectLst/>
                        <a:latin typeface="Arial"/>
                      </a:endParaRPr>
                    </a:p>
                  </a:txBody>
                  <a:tcPr marL="12700" marR="12700" marT="12700" marB="0" anchor="b"/>
                </a:tc>
                <a:extLst>
                  <a:ext uri="{0D108BD9-81ED-4DB2-BD59-A6C34878D82A}">
                    <a16:rowId xmlns:a16="http://schemas.microsoft.com/office/drawing/2014/main" val="10009"/>
                  </a:ext>
                </a:extLst>
              </a:tr>
            </a:tbl>
          </a:graphicData>
        </a:graphic>
      </p:graphicFrame>
      <p:sp>
        <p:nvSpPr>
          <p:cNvPr id="3" name="Footer Placeholder 2">
            <a:extLst>
              <a:ext uri="{FF2B5EF4-FFF2-40B4-BE49-F238E27FC236}">
                <a16:creationId xmlns:a16="http://schemas.microsoft.com/office/drawing/2014/main" id="{0B58B1B5-F50E-ACD1-1764-DFFA68E94BF9}"/>
              </a:ext>
            </a:extLst>
          </p:cNvPr>
          <p:cNvSpPr>
            <a:spLocks noGrp="1"/>
          </p:cNvSpPr>
          <p:nvPr>
            <p:ph type="ftr" sz="quarter" idx="11"/>
          </p:nvPr>
        </p:nvSpPr>
        <p:spPr/>
        <p:txBody>
          <a:bodyPr/>
          <a:lstStyle/>
          <a:p>
            <a:r>
              <a:rPr lang="en-US"/>
              <a:t>Sophie Liggins 2024</a:t>
            </a:r>
          </a:p>
        </p:txBody>
      </p:sp>
    </p:spTree>
    <p:extLst>
      <p:ext uri="{BB962C8B-B14F-4D97-AF65-F5344CB8AC3E}">
        <p14:creationId xmlns:p14="http://schemas.microsoft.com/office/powerpoint/2010/main" val="1236803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Plurilingual England Quiz</a:t>
            </a:r>
          </a:p>
        </p:txBody>
      </p:sp>
      <p:sp>
        <p:nvSpPr>
          <p:cNvPr id="3" name="Content Placeholder 2"/>
          <p:cNvSpPr>
            <a:spLocks noGrp="1"/>
          </p:cNvSpPr>
          <p:nvPr>
            <p:ph idx="1"/>
          </p:nvPr>
        </p:nvSpPr>
        <p:spPr/>
        <p:txBody>
          <a:bodyPr>
            <a:normAutofit fontScale="77500" lnSpcReduction="20000"/>
          </a:bodyPr>
          <a:lstStyle/>
          <a:p>
            <a:r>
              <a:rPr lang="en-US" dirty="0"/>
              <a:t>1. What is the percentage of the population who have a main language other than English? </a:t>
            </a:r>
          </a:p>
          <a:p>
            <a:r>
              <a:rPr lang="en-US" dirty="0">
                <a:solidFill>
                  <a:schemeClr val="accent6">
                    <a:lumMod val="75000"/>
                  </a:schemeClr>
                </a:solidFill>
              </a:rPr>
              <a:t>7.7% (4.2 million people)</a:t>
            </a:r>
          </a:p>
          <a:p>
            <a:r>
              <a:rPr lang="en-US" dirty="0"/>
              <a:t>2. How many languages are spoken in England? </a:t>
            </a:r>
          </a:p>
          <a:p>
            <a:r>
              <a:rPr lang="en-US" dirty="0">
                <a:solidFill>
                  <a:srgbClr val="217567"/>
                </a:solidFill>
              </a:rPr>
              <a:t>Over 300</a:t>
            </a:r>
          </a:p>
          <a:p>
            <a:r>
              <a:rPr lang="en-US" dirty="0"/>
              <a:t>3. What is the most commonly spoken language in England after English? </a:t>
            </a:r>
          </a:p>
          <a:p>
            <a:r>
              <a:rPr lang="en-US" dirty="0">
                <a:solidFill>
                  <a:srgbClr val="217567"/>
                </a:solidFill>
              </a:rPr>
              <a:t>Polish 546,000 speakers (1% of the population)</a:t>
            </a:r>
          </a:p>
          <a:p>
            <a:r>
              <a:rPr lang="en-US" dirty="0"/>
              <a:t>4. What are the next five most commonly spoken languages in England? </a:t>
            </a:r>
          </a:p>
          <a:p>
            <a:r>
              <a:rPr lang="en-US" dirty="0">
                <a:solidFill>
                  <a:srgbClr val="217567"/>
                </a:solidFill>
              </a:rPr>
              <a:t>Panjabi (273,000) Urdu (269,000), Bengali (221,000), Gujarati (213,000), Arabic (159,000)</a:t>
            </a:r>
          </a:p>
          <a:p>
            <a:endParaRPr lang="en-US" dirty="0"/>
          </a:p>
        </p:txBody>
      </p:sp>
      <p:sp>
        <p:nvSpPr>
          <p:cNvPr id="4" name="Footer Placeholder 3">
            <a:extLst>
              <a:ext uri="{FF2B5EF4-FFF2-40B4-BE49-F238E27FC236}">
                <a16:creationId xmlns:a16="http://schemas.microsoft.com/office/drawing/2014/main" id="{C0C6DAD0-2810-6955-1B94-01412AA63F57}"/>
              </a:ext>
            </a:extLst>
          </p:cNvPr>
          <p:cNvSpPr>
            <a:spLocks noGrp="1"/>
          </p:cNvSpPr>
          <p:nvPr>
            <p:ph type="ftr" sz="quarter" idx="11"/>
          </p:nvPr>
        </p:nvSpPr>
        <p:spPr/>
        <p:txBody>
          <a:bodyPr/>
          <a:lstStyle/>
          <a:p>
            <a:r>
              <a:rPr lang="en-US"/>
              <a:t>Sophie Liggins 2024</a:t>
            </a:r>
          </a:p>
        </p:txBody>
      </p:sp>
    </p:spTree>
    <p:extLst>
      <p:ext uri="{BB962C8B-B14F-4D97-AF65-F5344CB8AC3E}">
        <p14:creationId xmlns:p14="http://schemas.microsoft.com/office/powerpoint/2010/main" val="2622014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935565" y="4568726"/>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7" name="Rectangle 3"/>
          <p:cNvSpPr>
            <a:spLocks noChangeArrowheads="1"/>
          </p:cNvSpPr>
          <p:nvPr/>
        </p:nvSpPr>
        <p:spPr bwMode="auto">
          <a:xfrm>
            <a:off x="929215" y="4568726"/>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8" name="Rectangle 4"/>
          <p:cNvSpPr>
            <a:spLocks noChangeArrowheads="1"/>
          </p:cNvSpPr>
          <p:nvPr/>
        </p:nvSpPr>
        <p:spPr bwMode="auto">
          <a:xfrm>
            <a:off x="935565" y="4568726"/>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9" name="Rectangle 5"/>
          <p:cNvSpPr>
            <a:spLocks noChangeArrowheads="1"/>
          </p:cNvSpPr>
          <p:nvPr/>
        </p:nvSpPr>
        <p:spPr bwMode="auto">
          <a:xfrm>
            <a:off x="935565" y="4568726"/>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52" name="Text Box 8"/>
          <p:cNvSpPr txBox="1">
            <a:spLocks noChangeArrowheads="1"/>
          </p:cNvSpPr>
          <p:nvPr/>
        </p:nvSpPr>
        <p:spPr bwMode="auto">
          <a:xfrm>
            <a:off x="885825" y="4625975"/>
            <a:ext cx="992579"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 22.1%</a:t>
            </a:r>
          </a:p>
        </p:txBody>
      </p:sp>
      <p:sp>
        <p:nvSpPr>
          <p:cNvPr id="31753" name="Text Box 9"/>
          <p:cNvSpPr txBox="1">
            <a:spLocks noChangeArrowheads="1"/>
          </p:cNvSpPr>
          <p:nvPr/>
        </p:nvSpPr>
        <p:spPr bwMode="auto">
          <a:xfrm>
            <a:off x="860425" y="5540375"/>
            <a:ext cx="819004"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2.9%</a:t>
            </a:r>
          </a:p>
        </p:txBody>
      </p:sp>
      <p:sp>
        <p:nvSpPr>
          <p:cNvPr id="31754" name="Text Box 10"/>
          <p:cNvSpPr txBox="1">
            <a:spLocks noChangeArrowheads="1"/>
          </p:cNvSpPr>
          <p:nvPr/>
        </p:nvSpPr>
        <p:spPr bwMode="auto">
          <a:xfrm>
            <a:off x="5522913" y="4630738"/>
            <a:ext cx="934546"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55.1%</a:t>
            </a:r>
          </a:p>
        </p:txBody>
      </p:sp>
      <p:sp>
        <p:nvSpPr>
          <p:cNvPr id="31755" name="Text Box 11"/>
          <p:cNvSpPr txBox="1">
            <a:spLocks noChangeArrowheads="1"/>
          </p:cNvSpPr>
          <p:nvPr/>
        </p:nvSpPr>
        <p:spPr bwMode="auto">
          <a:xfrm>
            <a:off x="5522913" y="5532438"/>
            <a:ext cx="948747"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10.7%</a:t>
            </a:r>
          </a:p>
        </p:txBody>
      </p:sp>
      <p:sp>
        <p:nvSpPr>
          <p:cNvPr id="31756" name="Rectangle 12"/>
          <p:cNvSpPr>
            <a:spLocks noChangeArrowheads="1"/>
          </p:cNvSpPr>
          <p:nvPr/>
        </p:nvSpPr>
        <p:spPr bwMode="auto">
          <a:xfrm>
            <a:off x="184677" y="4421088"/>
            <a:ext cx="4243388" cy="795338"/>
          </a:xfrm>
          <a:prstGeom prst="rect">
            <a:avLst/>
          </a:prstGeom>
          <a:noFill/>
          <a:ln w="28575">
            <a:solidFill>
              <a:srgbClr val="FFFF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4" name="Text Box 7"/>
          <p:cNvSpPr txBox="1">
            <a:spLocks noChangeArrowheads="1"/>
          </p:cNvSpPr>
          <p:nvPr/>
        </p:nvSpPr>
        <p:spPr bwMode="auto">
          <a:xfrm>
            <a:off x="621536" y="1323977"/>
            <a:ext cx="7944842" cy="1938992"/>
          </a:xfrm>
          <a:prstGeom prst="rect">
            <a:avLst/>
          </a:prstGeom>
          <a:solidFill>
            <a:schemeClr val="bg1"/>
          </a:solidFill>
          <a:ln>
            <a:noFill/>
          </a:ln>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4000" dirty="0">
                <a:latin typeface="+mn-lt"/>
              </a:rPr>
              <a:t>5. What is the percentage of the population of London who have a </a:t>
            </a:r>
            <a:r>
              <a:rPr lang="en-US" sz="4000" b="1" dirty="0">
                <a:latin typeface="+mn-lt"/>
              </a:rPr>
              <a:t>main language other than English</a:t>
            </a:r>
            <a:r>
              <a:rPr lang="en-US" sz="4000" dirty="0">
                <a:latin typeface="+mn-lt"/>
              </a:rPr>
              <a:t>? </a:t>
            </a:r>
            <a:endParaRPr lang="en-GB" sz="4800" b="1" dirty="0">
              <a:solidFill>
                <a:srgbClr val="FFFF00"/>
              </a:solidFill>
              <a:latin typeface="+mn-lt"/>
            </a:endParaRPr>
          </a:p>
        </p:txBody>
      </p:sp>
      <p:sp>
        <p:nvSpPr>
          <p:cNvPr id="13" name="Rectangle 12"/>
          <p:cNvSpPr/>
          <p:nvPr/>
        </p:nvSpPr>
        <p:spPr>
          <a:xfrm>
            <a:off x="395536" y="4293096"/>
            <a:ext cx="558426" cy="923330"/>
          </a:xfrm>
          <a:prstGeom prst="rect">
            <a:avLst/>
          </a:prstGeom>
          <a:noFill/>
        </p:spPr>
        <p:txBody>
          <a:bodyPr>
            <a:spAutoFit/>
          </a:bodyPr>
          <a:lstStyle/>
          <a:p>
            <a:pPr algn="ctr">
              <a:defRPr/>
            </a:pPr>
            <a:r>
              <a:rPr lang="en-GB"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A</a:t>
            </a:r>
          </a:p>
        </p:txBody>
      </p:sp>
      <p:sp>
        <p:nvSpPr>
          <p:cNvPr id="15" name="Rectangle 14"/>
          <p:cNvSpPr/>
          <p:nvPr/>
        </p:nvSpPr>
        <p:spPr>
          <a:xfrm>
            <a:off x="4716016" y="429309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B</a:t>
            </a:r>
          </a:p>
        </p:txBody>
      </p:sp>
      <p:sp>
        <p:nvSpPr>
          <p:cNvPr id="16" name="Rectangle 15"/>
          <p:cNvSpPr/>
          <p:nvPr/>
        </p:nvSpPr>
        <p:spPr>
          <a:xfrm>
            <a:off x="323528" y="5445224"/>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C</a:t>
            </a:r>
          </a:p>
        </p:txBody>
      </p:sp>
      <p:sp>
        <p:nvSpPr>
          <p:cNvPr id="17" name="Rectangle 16"/>
          <p:cNvSpPr/>
          <p:nvPr/>
        </p:nvSpPr>
        <p:spPr>
          <a:xfrm>
            <a:off x="4644008" y="537321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D</a:t>
            </a:r>
          </a:p>
        </p:txBody>
      </p:sp>
      <p:sp>
        <p:nvSpPr>
          <p:cNvPr id="2" name="Rectangle 1"/>
          <p:cNvSpPr/>
          <p:nvPr/>
        </p:nvSpPr>
        <p:spPr>
          <a:xfrm>
            <a:off x="2680482" y="214948"/>
            <a:ext cx="3864985" cy="523220"/>
          </a:xfrm>
          <a:prstGeom prst="rect">
            <a:avLst/>
          </a:prstGeom>
        </p:spPr>
        <p:txBody>
          <a:bodyPr wrap="none">
            <a:spAutoFit/>
          </a:bodyPr>
          <a:lstStyle/>
          <a:p>
            <a:r>
              <a:rPr lang="en-US" sz="2800" dirty="0">
                <a:solidFill>
                  <a:srgbClr val="FFFF00"/>
                </a:solidFill>
              </a:rPr>
              <a:t>Plurilingual London Quiz</a:t>
            </a:r>
          </a:p>
        </p:txBody>
      </p:sp>
      <p:sp>
        <p:nvSpPr>
          <p:cNvPr id="3" name="Footer Placeholder 2">
            <a:extLst>
              <a:ext uri="{FF2B5EF4-FFF2-40B4-BE49-F238E27FC236}">
                <a16:creationId xmlns:a16="http://schemas.microsoft.com/office/drawing/2014/main" id="{0063263F-A55F-DFB2-4212-36DBB2485A3A}"/>
              </a:ext>
            </a:extLst>
          </p:cNvPr>
          <p:cNvSpPr>
            <a:spLocks noGrp="1"/>
          </p:cNvSpPr>
          <p:nvPr>
            <p:ph type="ftr" sz="quarter" idx="11"/>
          </p:nvPr>
        </p:nvSpPr>
        <p:spPr/>
        <p:txBody>
          <a:bodyPr/>
          <a:lstStyle/>
          <a:p>
            <a:r>
              <a:rPr lang="en-US"/>
              <a:t>Sophie Liggins 2024</a:t>
            </a:r>
          </a:p>
        </p:txBody>
      </p:sp>
    </p:spTree>
    <p:extLst>
      <p:ext uri="{BB962C8B-B14F-4D97-AF65-F5344CB8AC3E}">
        <p14:creationId xmlns:p14="http://schemas.microsoft.com/office/powerpoint/2010/main" val="4275064525"/>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5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5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5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1" presetClass="entr" presetSubtype="0" fill="hold" grpId="0" nodeType="clickEffect">
                                  <p:stCondLst>
                                    <p:cond delay="0"/>
                                  </p:stCondLst>
                                  <p:childTnLst>
                                    <p:set>
                                      <p:cBhvr>
                                        <p:cTn id="26" dur="500">
                                          <p:stCondLst>
                                            <p:cond delay="0"/>
                                          </p:stCondLst>
                                        </p:cTn>
                                        <p:tgtEl>
                                          <p:spTgt spid="31746"/>
                                        </p:tgtEl>
                                        <p:attrNameLst>
                                          <p:attrName>style.visibility</p:attrName>
                                        </p:attrNameLst>
                                      </p:cBhvr>
                                      <p:to>
                                        <p:strVal val="visible"/>
                                      </p:to>
                                    </p:set>
                                  </p:childTnLst>
                                </p:cTn>
                              </p:par>
                            </p:childTnLst>
                          </p:cTn>
                        </p:par>
                        <p:par>
                          <p:cTn id="27" fill="hold" nodeType="afterGroup">
                            <p:stCondLst>
                              <p:cond delay="500"/>
                            </p:stCondLst>
                            <p:childTnLst>
                              <p:par>
                                <p:cTn id="28" presetID="11" presetClass="entr" presetSubtype="0" fill="hold" grpId="0" nodeType="afterEffect">
                                  <p:stCondLst>
                                    <p:cond delay="100"/>
                                  </p:stCondLst>
                                  <p:childTnLst>
                                    <p:set>
                                      <p:cBhvr>
                                        <p:cTn id="29" dur="500">
                                          <p:stCondLst>
                                            <p:cond delay="0"/>
                                          </p:stCondLst>
                                        </p:cTn>
                                        <p:tgtEl>
                                          <p:spTgt spid="31747"/>
                                        </p:tgtEl>
                                        <p:attrNameLst>
                                          <p:attrName>style.visibility</p:attrName>
                                        </p:attrNameLst>
                                      </p:cBhvr>
                                      <p:to>
                                        <p:strVal val="visible"/>
                                      </p:to>
                                    </p:set>
                                  </p:childTnLst>
                                </p:cTn>
                              </p:par>
                            </p:childTnLst>
                          </p:cTn>
                        </p:par>
                        <p:par>
                          <p:cTn id="30" fill="hold" nodeType="afterGroup">
                            <p:stCondLst>
                              <p:cond delay="1100"/>
                            </p:stCondLst>
                            <p:childTnLst>
                              <p:par>
                                <p:cTn id="31" presetID="11" presetClass="entr" presetSubtype="0" fill="hold" grpId="0" nodeType="afterEffect">
                                  <p:stCondLst>
                                    <p:cond delay="100"/>
                                  </p:stCondLst>
                                  <p:childTnLst>
                                    <p:set>
                                      <p:cBhvr>
                                        <p:cTn id="32" dur="500">
                                          <p:stCondLst>
                                            <p:cond delay="0"/>
                                          </p:stCondLst>
                                        </p:cTn>
                                        <p:tgtEl>
                                          <p:spTgt spid="31748"/>
                                        </p:tgtEl>
                                        <p:attrNameLst>
                                          <p:attrName>style.visibility</p:attrName>
                                        </p:attrNameLst>
                                      </p:cBhvr>
                                      <p:to>
                                        <p:strVal val="visible"/>
                                      </p:to>
                                    </p:set>
                                  </p:childTnLst>
                                </p:cTn>
                              </p:par>
                            </p:childTnLst>
                          </p:cTn>
                        </p:par>
                        <p:par>
                          <p:cTn id="33" fill="hold" nodeType="afterGroup">
                            <p:stCondLst>
                              <p:cond delay="1700"/>
                            </p:stCondLst>
                            <p:childTnLst>
                              <p:par>
                                <p:cTn id="34" presetID="11" presetClass="entr" presetSubtype="0" fill="hold" grpId="0" nodeType="afterEffect">
                                  <p:stCondLst>
                                    <p:cond delay="100"/>
                                  </p:stCondLst>
                                  <p:childTnLst>
                                    <p:set>
                                      <p:cBhvr>
                                        <p:cTn id="35" dur="500">
                                          <p:stCondLst>
                                            <p:cond delay="0"/>
                                          </p:stCondLst>
                                        </p:cTn>
                                        <p:tgtEl>
                                          <p:spTgt spid="31749"/>
                                        </p:tgtEl>
                                        <p:attrNameLst>
                                          <p:attrName>style.visibility</p:attrName>
                                        </p:attrNameLst>
                                      </p:cBhvr>
                                      <p:to>
                                        <p:strVal val="visible"/>
                                      </p:to>
                                    </p:set>
                                  </p:childTnLst>
                                </p:cTn>
                              </p:par>
                            </p:childTnLst>
                          </p:cTn>
                        </p:par>
                        <p:par>
                          <p:cTn id="36" fill="hold" nodeType="afterGroup">
                            <p:stCondLst>
                              <p:cond delay="2300"/>
                            </p:stCondLst>
                            <p:childTnLst>
                              <p:par>
                                <p:cTn id="37" presetID="1" presetClass="entr" presetSubtype="0" fill="hold" grpId="0" nodeType="afterEffect">
                                  <p:stCondLst>
                                    <p:cond delay="100"/>
                                  </p:stCondLst>
                                  <p:childTnLst>
                                    <p:set>
                                      <p:cBhvr>
                                        <p:cTn id="38" dur="1" fill="hold">
                                          <p:stCondLst>
                                            <p:cond delay="499"/>
                                          </p:stCondLst>
                                        </p:cTn>
                                        <p:tgtEl>
                                          <p:spTgt spid="31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P spid="31747" grpId="0" animBg="1"/>
      <p:bldP spid="31748" grpId="0" animBg="1"/>
      <p:bldP spid="31749" grpId="0" animBg="1"/>
      <p:bldP spid="31752" grpId="0" autoUpdateAnimBg="0"/>
      <p:bldP spid="31753" grpId="0" autoUpdateAnimBg="0"/>
      <p:bldP spid="31754" grpId="0" autoUpdateAnimBg="0"/>
      <p:bldP spid="31755" grpId="0" autoUpdateAnimBg="0"/>
      <p:bldP spid="31756" grpId="0" animBg="1"/>
      <p:bldP spid="14"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5554663" y="5545138"/>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7" name="Rectangle 3"/>
          <p:cNvSpPr>
            <a:spLocks noChangeArrowheads="1"/>
          </p:cNvSpPr>
          <p:nvPr/>
        </p:nvSpPr>
        <p:spPr bwMode="auto">
          <a:xfrm>
            <a:off x="5548313" y="5545138"/>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8" name="Rectangle 4"/>
          <p:cNvSpPr>
            <a:spLocks noChangeArrowheads="1"/>
          </p:cNvSpPr>
          <p:nvPr/>
        </p:nvSpPr>
        <p:spPr bwMode="auto">
          <a:xfrm>
            <a:off x="5554663" y="5545138"/>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49" name="Rectangle 5"/>
          <p:cNvSpPr>
            <a:spLocks noChangeArrowheads="1"/>
          </p:cNvSpPr>
          <p:nvPr/>
        </p:nvSpPr>
        <p:spPr bwMode="auto">
          <a:xfrm>
            <a:off x="5554663" y="5545138"/>
            <a:ext cx="3111500" cy="495300"/>
          </a:xfrm>
          <a:prstGeom prst="rect">
            <a:avLst/>
          </a:prstGeom>
          <a:gradFill rotWithShape="0">
            <a:gsLst>
              <a:gs pos="0">
                <a:srgbClr val="FFFF00"/>
              </a:gs>
              <a:gs pos="100000">
                <a:srgbClr val="99FF33"/>
              </a:gs>
            </a:gsLst>
            <a:lin ang="5400000" scaled="1"/>
          </a:gradFill>
          <a:ln w="9525">
            <a:solidFill>
              <a:srgbClr val="99FF33"/>
            </a:solidFill>
            <a:miter lim="800000"/>
            <a:headEnd/>
            <a:tailEnd/>
          </a:ln>
        </p:spPr>
        <p:txBody>
          <a:bodyPr wrap="none" anchor="ctr"/>
          <a:lstStyle/>
          <a:p>
            <a:endParaRPr lang="en-US"/>
          </a:p>
        </p:txBody>
      </p:sp>
      <p:sp>
        <p:nvSpPr>
          <p:cNvPr id="31752" name="Text Box 8"/>
          <p:cNvSpPr txBox="1">
            <a:spLocks noChangeArrowheads="1"/>
          </p:cNvSpPr>
          <p:nvPr/>
        </p:nvSpPr>
        <p:spPr bwMode="auto">
          <a:xfrm>
            <a:off x="885825" y="4625975"/>
            <a:ext cx="1633931"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 Over 200</a:t>
            </a:r>
          </a:p>
        </p:txBody>
      </p:sp>
      <p:sp>
        <p:nvSpPr>
          <p:cNvPr id="31753" name="Text Box 9"/>
          <p:cNvSpPr txBox="1">
            <a:spLocks noChangeArrowheads="1"/>
          </p:cNvSpPr>
          <p:nvPr/>
        </p:nvSpPr>
        <p:spPr bwMode="auto">
          <a:xfrm>
            <a:off x="860425" y="5540375"/>
            <a:ext cx="136936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Over 50</a:t>
            </a:r>
          </a:p>
        </p:txBody>
      </p:sp>
      <p:sp>
        <p:nvSpPr>
          <p:cNvPr id="31754" name="Text Box 10"/>
          <p:cNvSpPr txBox="1">
            <a:spLocks noChangeArrowheads="1"/>
          </p:cNvSpPr>
          <p:nvPr/>
        </p:nvSpPr>
        <p:spPr bwMode="auto">
          <a:xfrm>
            <a:off x="5522913" y="4630738"/>
            <a:ext cx="1515759"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Over 100</a:t>
            </a:r>
          </a:p>
        </p:txBody>
      </p:sp>
      <p:sp>
        <p:nvSpPr>
          <p:cNvPr id="31755" name="Text Box 11"/>
          <p:cNvSpPr txBox="1">
            <a:spLocks noChangeArrowheads="1"/>
          </p:cNvSpPr>
          <p:nvPr/>
        </p:nvSpPr>
        <p:spPr bwMode="auto">
          <a:xfrm>
            <a:off x="5522913" y="5532438"/>
            <a:ext cx="1564676"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2800" dirty="0">
                <a:solidFill>
                  <a:schemeClr val="bg1"/>
                </a:solidFill>
                <a:latin typeface="+mn-lt"/>
              </a:rPr>
              <a:t>Over 300</a:t>
            </a:r>
          </a:p>
        </p:txBody>
      </p:sp>
      <p:sp>
        <p:nvSpPr>
          <p:cNvPr id="31756" name="Rectangle 12"/>
          <p:cNvSpPr>
            <a:spLocks noChangeArrowheads="1"/>
          </p:cNvSpPr>
          <p:nvPr/>
        </p:nvSpPr>
        <p:spPr bwMode="auto">
          <a:xfrm>
            <a:off x="4900613" y="5445125"/>
            <a:ext cx="4243387" cy="795338"/>
          </a:xfrm>
          <a:prstGeom prst="rect">
            <a:avLst/>
          </a:prstGeom>
          <a:noFill/>
          <a:ln w="28575">
            <a:solidFill>
              <a:srgbClr val="FFFF00"/>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3" name="Rectangle 12"/>
          <p:cNvSpPr/>
          <p:nvPr/>
        </p:nvSpPr>
        <p:spPr>
          <a:xfrm>
            <a:off x="395536" y="4293096"/>
            <a:ext cx="558426" cy="923330"/>
          </a:xfrm>
          <a:prstGeom prst="rect">
            <a:avLst/>
          </a:prstGeom>
          <a:noFill/>
        </p:spPr>
        <p:txBody>
          <a:bodyPr>
            <a:spAutoFit/>
          </a:bodyPr>
          <a:lstStyle/>
          <a:p>
            <a:pPr algn="ctr">
              <a:defRPr/>
            </a:pPr>
            <a:r>
              <a:rPr lang="en-GB"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A</a:t>
            </a:r>
          </a:p>
        </p:txBody>
      </p:sp>
      <p:sp>
        <p:nvSpPr>
          <p:cNvPr id="15" name="Rectangle 14"/>
          <p:cNvSpPr/>
          <p:nvPr/>
        </p:nvSpPr>
        <p:spPr>
          <a:xfrm>
            <a:off x="4716016" y="429309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B</a:t>
            </a:r>
          </a:p>
        </p:txBody>
      </p:sp>
      <p:sp>
        <p:nvSpPr>
          <p:cNvPr id="16" name="Rectangle 15"/>
          <p:cNvSpPr/>
          <p:nvPr/>
        </p:nvSpPr>
        <p:spPr>
          <a:xfrm>
            <a:off x="323528" y="5445224"/>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C</a:t>
            </a:r>
          </a:p>
        </p:txBody>
      </p:sp>
      <p:sp>
        <p:nvSpPr>
          <p:cNvPr id="17" name="Rectangle 16"/>
          <p:cNvSpPr/>
          <p:nvPr/>
        </p:nvSpPr>
        <p:spPr>
          <a:xfrm>
            <a:off x="4644008" y="5373216"/>
            <a:ext cx="684803" cy="923330"/>
          </a:xfrm>
          <a:prstGeom prst="rect">
            <a:avLst/>
          </a:prstGeom>
          <a:noFill/>
        </p:spPr>
        <p:txBody>
          <a:bodyPr wrap="none">
            <a:spAutoFit/>
          </a:bodyPr>
          <a:lstStyle/>
          <a:p>
            <a:pPr algn="ctr">
              <a:defRPr/>
            </a:pPr>
            <a:r>
              <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a typeface="+mn-ea"/>
                <a:cs typeface="Arial" charset="0"/>
              </a:rPr>
              <a:t>D</a:t>
            </a:r>
          </a:p>
        </p:txBody>
      </p:sp>
      <p:sp>
        <p:nvSpPr>
          <p:cNvPr id="18" name="Text Box 7"/>
          <p:cNvSpPr txBox="1">
            <a:spLocks noChangeArrowheads="1"/>
          </p:cNvSpPr>
          <p:nvPr/>
        </p:nvSpPr>
        <p:spPr bwMode="auto">
          <a:xfrm>
            <a:off x="716118" y="1486097"/>
            <a:ext cx="7769190" cy="1323439"/>
          </a:xfrm>
          <a:prstGeom prst="rect">
            <a:avLst/>
          </a:prstGeom>
          <a:solidFill>
            <a:schemeClr val="bg1"/>
          </a:solidFill>
          <a:ln>
            <a:noFill/>
          </a:ln>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4000" dirty="0">
                <a:latin typeface="+mn-lt"/>
              </a:rPr>
              <a:t>6. How many languages are spoken in London? </a:t>
            </a:r>
            <a:endParaRPr lang="en-GB" sz="4800" b="1" dirty="0">
              <a:solidFill>
                <a:srgbClr val="FFFF00"/>
              </a:solidFill>
              <a:latin typeface="+mn-lt"/>
            </a:endParaRPr>
          </a:p>
        </p:txBody>
      </p:sp>
      <p:sp>
        <p:nvSpPr>
          <p:cNvPr id="20" name="Rectangle 19"/>
          <p:cNvSpPr/>
          <p:nvPr/>
        </p:nvSpPr>
        <p:spPr>
          <a:xfrm>
            <a:off x="2680482" y="214948"/>
            <a:ext cx="3864985" cy="523220"/>
          </a:xfrm>
          <a:prstGeom prst="rect">
            <a:avLst/>
          </a:prstGeom>
        </p:spPr>
        <p:txBody>
          <a:bodyPr wrap="none">
            <a:spAutoFit/>
          </a:bodyPr>
          <a:lstStyle/>
          <a:p>
            <a:r>
              <a:rPr lang="en-US" sz="2800" dirty="0">
                <a:solidFill>
                  <a:srgbClr val="FFFF00"/>
                </a:solidFill>
              </a:rPr>
              <a:t>Plurilingual London Quiz</a:t>
            </a:r>
          </a:p>
        </p:txBody>
      </p:sp>
      <p:sp>
        <p:nvSpPr>
          <p:cNvPr id="2" name="Footer Placeholder 1">
            <a:extLst>
              <a:ext uri="{FF2B5EF4-FFF2-40B4-BE49-F238E27FC236}">
                <a16:creationId xmlns:a16="http://schemas.microsoft.com/office/drawing/2014/main" id="{2752F9C0-5C9B-32A4-4735-356AF27B909D}"/>
              </a:ext>
            </a:extLst>
          </p:cNvPr>
          <p:cNvSpPr>
            <a:spLocks noGrp="1"/>
          </p:cNvSpPr>
          <p:nvPr>
            <p:ph type="ftr" sz="quarter" idx="11"/>
          </p:nvPr>
        </p:nvSpPr>
        <p:spPr/>
        <p:txBody>
          <a:bodyPr/>
          <a:lstStyle/>
          <a:p>
            <a:r>
              <a:rPr lang="en-US"/>
              <a:t>Sophie Liggins 2024</a:t>
            </a:r>
          </a:p>
        </p:txBody>
      </p:sp>
    </p:spTree>
    <p:extLst>
      <p:ext uri="{BB962C8B-B14F-4D97-AF65-F5344CB8AC3E}">
        <p14:creationId xmlns:p14="http://schemas.microsoft.com/office/powerpoint/2010/main" val="3554455865"/>
      </p:ext>
    </p:extLst>
  </p:cSld>
  <p:clrMapOvr>
    <a:masterClrMapping/>
  </p:clrMapOvr>
  <p:transition>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5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5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5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5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1" presetClass="entr" presetSubtype="0" fill="hold" grpId="0" nodeType="clickEffect">
                                  <p:stCondLst>
                                    <p:cond delay="0"/>
                                  </p:stCondLst>
                                  <p:childTnLst>
                                    <p:set>
                                      <p:cBhvr>
                                        <p:cTn id="26" dur="500">
                                          <p:stCondLst>
                                            <p:cond delay="0"/>
                                          </p:stCondLst>
                                        </p:cTn>
                                        <p:tgtEl>
                                          <p:spTgt spid="31746"/>
                                        </p:tgtEl>
                                        <p:attrNameLst>
                                          <p:attrName>style.visibility</p:attrName>
                                        </p:attrNameLst>
                                      </p:cBhvr>
                                      <p:to>
                                        <p:strVal val="visible"/>
                                      </p:to>
                                    </p:set>
                                  </p:childTnLst>
                                </p:cTn>
                              </p:par>
                            </p:childTnLst>
                          </p:cTn>
                        </p:par>
                        <p:par>
                          <p:cTn id="27" fill="hold" nodeType="afterGroup">
                            <p:stCondLst>
                              <p:cond delay="500"/>
                            </p:stCondLst>
                            <p:childTnLst>
                              <p:par>
                                <p:cTn id="28" presetID="11" presetClass="entr" presetSubtype="0" fill="hold" grpId="0" nodeType="afterEffect">
                                  <p:stCondLst>
                                    <p:cond delay="100"/>
                                  </p:stCondLst>
                                  <p:childTnLst>
                                    <p:set>
                                      <p:cBhvr>
                                        <p:cTn id="29" dur="500">
                                          <p:stCondLst>
                                            <p:cond delay="0"/>
                                          </p:stCondLst>
                                        </p:cTn>
                                        <p:tgtEl>
                                          <p:spTgt spid="31747"/>
                                        </p:tgtEl>
                                        <p:attrNameLst>
                                          <p:attrName>style.visibility</p:attrName>
                                        </p:attrNameLst>
                                      </p:cBhvr>
                                      <p:to>
                                        <p:strVal val="visible"/>
                                      </p:to>
                                    </p:set>
                                  </p:childTnLst>
                                </p:cTn>
                              </p:par>
                            </p:childTnLst>
                          </p:cTn>
                        </p:par>
                        <p:par>
                          <p:cTn id="30" fill="hold" nodeType="afterGroup">
                            <p:stCondLst>
                              <p:cond delay="1100"/>
                            </p:stCondLst>
                            <p:childTnLst>
                              <p:par>
                                <p:cTn id="31" presetID="11" presetClass="entr" presetSubtype="0" fill="hold" grpId="0" nodeType="afterEffect">
                                  <p:stCondLst>
                                    <p:cond delay="100"/>
                                  </p:stCondLst>
                                  <p:childTnLst>
                                    <p:set>
                                      <p:cBhvr>
                                        <p:cTn id="32" dur="500">
                                          <p:stCondLst>
                                            <p:cond delay="0"/>
                                          </p:stCondLst>
                                        </p:cTn>
                                        <p:tgtEl>
                                          <p:spTgt spid="31748"/>
                                        </p:tgtEl>
                                        <p:attrNameLst>
                                          <p:attrName>style.visibility</p:attrName>
                                        </p:attrNameLst>
                                      </p:cBhvr>
                                      <p:to>
                                        <p:strVal val="visible"/>
                                      </p:to>
                                    </p:set>
                                  </p:childTnLst>
                                </p:cTn>
                              </p:par>
                            </p:childTnLst>
                          </p:cTn>
                        </p:par>
                        <p:par>
                          <p:cTn id="33" fill="hold" nodeType="afterGroup">
                            <p:stCondLst>
                              <p:cond delay="1700"/>
                            </p:stCondLst>
                            <p:childTnLst>
                              <p:par>
                                <p:cTn id="34" presetID="11" presetClass="entr" presetSubtype="0" fill="hold" grpId="0" nodeType="afterEffect">
                                  <p:stCondLst>
                                    <p:cond delay="100"/>
                                  </p:stCondLst>
                                  <p:childTnLst>
                                    <p:set>
                                      <p:cBhvr>
                                        <p:cTn id="35" dur="500">
                                          <p:stCondLst>
                                            <p:cond delay="0"/>
                                          </p:stCondLst>
                                        </p:cTn>
                                        <p:tgtEl>
                                          <p:spTgt spid="31749"/>
                                        </p:tgtEl>
                                        <p:attrNameLst>
                                          <p:attrName>style.visibility</p:attrName>
                                        </p:attrNameLst>
                                      </p:cBhvr>
                                      <p:to>
                                        <p:strVal val="visible"/>
                                      </p:to>
                                    </p:set>
                                  </p:childTnLst>
                                </p:cTn>
                              </p:par>
                            </p:childTnLst>
                          </p:cTn>
                        </p:par>
                        <p:par>
                          <p:cTn id="36" fill="hold" nodeType="afterGroup">
                            <p:stCondLst>
                              <p:cond delay="2300"/>
                            </p:stCondLst>
                            <p:childTnLst>
                              <p:par>
                                <p:cTn id="37" presetID="1" presetClass="entr" presetSubtype="0" fill="hold" grpId="0" nodeType="afterEffect">
                                  <p:stCondLst>
                                    <p:cond delay="100"/>
                                  </p:stCondLst>
                                  <p:childTnLst>
                                    <p:set>
                                      <p:cBhvr>
                                        <p:cTn id="38" dur="1" fill="hold">
                                          <p:stCondLst>
                                            <p:cond delay="499"/>
                                          </p:stCondLst>
                                        </p:cTn>
                                        <p:tgtEl>
                                          <p:spTgt spid="31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P spid="31747" grpId="0" animBg="1"/>
      <p:bldP spid="31748" grpId="0" animBg="1"/>
      <p:bldP spid="31749" grpId="0" animBg="1"/>
      <p:bldP spid="31752" grpId="0" autoUpdateAnimBg="0"/>
      <p:bldP spid="31753" grpId="0" autoUpdateAnimBg="0"/>
      <p:bldP spid="31754" grpId="0" autoUpdateAnimBg="0"/>
      <p:bldP spid="31755" grpId="0" autoUpdateAnimBg="0"/>
      <p:bldP spid="31756" grpId="0" animBg="1"/>
      <p:bldP spid="18" grpId="0" animBg="1" autoUpdateAnimBg="0"/>
    </p:bldLst>
  </p:timing>
</p:sld>
</file>

<file path=ppt/theme/theme1.xml><?xml version="1.0" encoding="utf-8"?>
<a:theme xmlns:a="http://schemas.openxmlformats.org/drawingml/2006/main" name="Office Theme">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Tradition">
      <a:majorFont>
        <a:latin typeface="Candara"/>
        <a:ea typeface=""/>
        <a:cs typeface=""/>
        <a:font script="Jpan" typeface="メイリオ"/>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14055</TotalTime>
  <Words>1103</Words>
  <Application>Microsoft Macintosh PowerPoint</Application>
  <PresentationFormat>On-screen Show (4:3)</PresentationFormat>
  <Paragraphs>229</Paragraphs>
  <Slides>18</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Calibri</vt:lpstr>
      <vt:lpstr>Candara</vt:lpstr>
      <vt:lpstr>Office Theme</vt:lpstr>
      <vt:lpstr>Document</vt:lpstr>
      <vt:lpstr>QUIZ</vt:lpstr>
      <vt:lpstr>PowerPoint Presentation</vt:lpstr>
      <vt:lpstr>PowerPoint Presentation</vt:lpstr>
      <vt:lpstr>PowerPoint Presentation</vt:lpstr>
      <vt:lpstr>PowerPoint Presentation</vt:lpstr>
      <vt:lpstr>Top Ten main 'Other Languages' in England and Wales, 2011 </vt:lpstr>
      <vt:lpstr>Plurilingual England Quiz</vt:lpstr>
      <vt:lpstr>PowerPoint Presentation</vt:lpstr>
      <vt:lpstr>PowerPoint Presentation</vt:lpstr>
      <vt:lpstr>PowerPoint Presentation</vt:lpstr>
      <vt:lpstr>PowerPoint Presentation</vt:lpstr>
      <vt:lpstr>Plurilingual London Quiz</vt:lpstr>
      <vt:lpstr>PowerPoint Presentation</vt:lpstr>
      <vt:lpstr>PowerPoint Presentation</vt:lpstr>
      <vt:lpstr>PowerPoint Presentation</vt:lpstr>
      <vt:lpstr>PowerPoint Presentation</vt:lpstr>
      <vt:lpstr>PowerPoint Presentation</vt:lpstr>
      <vt:lpstr>Plurilingual Hackney Quiz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dc:title>
  <dc:creator>Sophie Liggins</dc:creator>
  <cp:lastModifiedBy>Sophie Liggins</cp:lastModifiedBy>
  <cp:revision>101</cp:revision>
  <dcterms:created xsi:type="dcterms:W3CDTF">2018-12-13T13:24:30Z</dcterms:created>
  <dcterms:modified xsi:type="dcterms:W3CDTF">2024-02-04T11:10:08Z</dcterms:modified>
</cp:coreProperties>
</file>